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8B4F88-5B8F-1281-E2C1-D28CA2C501D3}" v="152" dt="2021-11-05T10:46:07.429"/>
    <p1510:client id="{CA4C3816-DEF9-4A43-8FFD-0C7969EECF9F}" v="611" dt="2021-11-05T10:19:51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5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2ABDF4-C1B9-451B-896E-4A32C7EBA89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49C88E4-03BF-4AFE-8950-4CEF3C3CC6FC}">
      <dgm:prSet/>
      <dgm:spPr/>
      <dgm:t>
        <a:bodyPr/>
        <a:lstStyle/>
        <a:p>
          <a:r>
            <a:rPr lang="lt-LT" b="1"/>
            <a:t>Mąstymas „Pažinti Kūrėją: pojūčių galia“;</a:t>
          </a:r>
          <a:endParaRPr lang="en-US"/>
        </a:p>
      </dgm:t>
    </dgm:pt>
    <dgm:pt modelId="{5DD7C9CD-AAF9-457E-82B9-8B22931294FF}" type="parTrans" cxnId="{9EC961F4-D576-4BC9-AA78-8A74AD8A48CF}">
      <dgm:prSet/>
      <dgm:spPr/>
      <dgm:t>
        <a:bodyPr/>
        <a:lstStyle/>
        <a:p>
          <a:endParaRPr lang="en-US"/>
        </a:p>
      </dgm:t>
    </dgm:pt>
    <dgm:pt modelId="{FCAC4691-9DF6-4A87-9F12-A1EB2A705296}" type="sibTrans" cxnId="{9EC961F4-D576-4BC9-AA78-8A74AD8A48CF}">
      <dgm:prSet/>
      <dgm:spPr/>
      <dgm:t>
        <a:bodyPr/>
        <a:lstStyle/>
        <a:p>
          <a:endParaRPr lang="en-US"/>
        </a:p>
      </dgm:t>
    </dgm:pt>
    <dgm:pt modelId="{84720E0F-2A4C-4499-B8AD-1D81261B6377}">
      <dgm:prSet/>
      <dgm:spPr/>
      <dgm:t>
        <a:bodyPr/>
        <a:lstStyle/>
        <a:p>
          <a:r>
            <a:rPr lang="lt-LT" b="1"/>
            <a:t>Mąstymas „Šukės"</a:t>
          </a:r>
          <a:endParaRPr lang="en-US"/>
        </a:p>
      </dgm:t>
    </dgm:pt>
    <dgm:pt modelId="{CE6E69F5-CC80-4F69-A144-F526A1881A24}" type="parTrans" cxnId="{2A2CA4A5-611B-4B9C-854D-D35A576127AB}">
      <dgm:prSet/>
      <dgm:spPr/>
      <dgm:t>
        <a:bodyPr/>
        <a:lstStyle/>
        <a:p>
          <a:endParaRPr lang="en-US"/>
        </a:p>
      </dgm:t>
    </dgm:pt>
    <dgm:pt modelId="{04F91CB5-33BD-48BB-A050-88489955E3BD}" type="sibTrans" cxnId="{2A2CA4A5-611B-4B9C-854D-D35A576127AB}">
      <dgm:prSet/>
      <dgm:spPr/>
      <dgm:t>
        <a:bodyPr/>
        <a:lstStyle/>
        <a:p>
          <a:endParaRPr lang="en-US"/>
        </a:p>
      </dgm:t>
    </dgm:pt>
    <dgm:pt modelId="{94563042-181D-47A8-A8D1-976760CBB43B}">
      <dgm:prSet/>
      <dgm:spPr/>
      <dgm:t>
        <a:bodyPr/>
        <a:lstStyle/>
        <a:p>
          <a:r>
            <a:rPr lang="lt-LT" b="1"/>
            <a:t>Mąstymas „Iš nevilties gelmių šaukiuosi Tavęs, Viešpatie</a:t>
          </a:r>
          <a:r>
            <a:rPr lang="en-US" b="1"/>
            <a:t>!”</a:t>
          </a:r>
          <a:endParaRPr lang="en-US"/>
        </a:p>
      </dgm:t>
    </dgm:pt>
    <dgm:pt modelId="{38D4404B-DF9E-4AF4-B9A8-8D2A40A408D2}" type="parTrans" cxnId="{D09C2286-13B2-4A21-A4A4-98FB5EEF2279}">
      <dgm:prSet/>
      <dgm:spPr/>
      <dgm:t>
        <a:bodyPr/>
        <a:lstStyle/>
        <a:p>
          <a:endParaRPr lang="en-US"/>
        </a:p>
      </dgm:t>
    </dgm:pt>
    <dgm:pt modelId="{9E94379B-8831-44A6-96BD-C91479AD930C}" type="sibTrans" cxnId="{D09C2286-13B2-4A21-A4A4-98FB5EEF2279}">
      <dgm:prSet/>
      <dgm:spPr/>
      <dgm:t>
        <a:bodyPr/>
        <a:lstStyle/>
        <a:p>
          <a:endParaRPr lang="en-US"/>
        </a:p>
      </dgm:t>
    </dgm:pt>
    <dgm:pt modelId="{1E096C63-0A18-4051-8CA8-F0C151F551CB}" type="pres">
      <dgm:prSet presAssocID="{D42ABDF4-C1B9-451B-896E-4A32C7EBA89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FB979F9-493F-40C1-AD2C-1976A665DE58}" type="pres">
      <dgm:prSet presAssocID="{049C88E4-03BF-4AFE-8950-4CEF3C3CC6FC}" presName="hierRoot1" presStyleCnt="0"/>
      <dgm:spPr/>
    </dgm:pt>
    <dgm:pt modelId="{142CDDBD-02D4-4663-8E6B-CBF14F821BA7}" type="pres">
      <dgm:prSet presAssocID="{049C88E4-03BF-4AFE-8950-4CEF3C3CC6FC}" presName="composite" presStyleCnt="0"/>
      <dgm:spPr/>
    </dgm:pt>
    <dgm:pt modelId="{19BC4CCE-F40B-4614-BFB7-4F0C346AFDA6}" type="pres">
      <dgm:prSet presAssocID="{049C88E4-03BF-4AFE-8950-4CEF3C3CC6FC}" presName="background" presStyleLbl="node0" presStyleIdx="0" presStyleCnt="3"/>
      <dgm:spPr/>
    </dgm:pt>
    <dgm:pt modelId="{0EFA4039-FE93-4939-A2AA-4F7C676C2443}" type="pres">
      <dgm:prSet presAssocID="{049C88E4-03BF-4AFE-8950-4CEF3C3CC6FC}" presName="text" presStyleLbl="fgAcc0" presStyleIdx="0" presStyleCnt="3">
        <dgm:presLayoutVars>
          <dgm:chPref val="3"/>
        </dgm:presLayoutVars>
      </dgm:prSet>
      <dgm:spPr/>
    </dgm:pt>
    <dgm:pt modelId="{7B855E68-A9B6-4B05-8553-DF598A397C1E}" type="pres">
      <dgm:prSet presAssocID="{049C88E4-03BF-4AFE-8950-4CEF3C3CC6FC}" presName="hierChild2" presStyleCnt="0"/>
      <dgm:spPr/>
    </dgm:pt>
    <dgm:pt modelId="{38C8FE09-75E0-4917-910C-F697F184E285}" type="pres">
      <dgm:prSet presAssocID="{84720E0F-2A4C-4499-B8AD-1D81261B6377}" presName="hierRoot1" presStyleCnt="0"/>
      <dgm:spPr/>
    </dgm:pt>
    <dgm:pt modelId="{47AF9EF5-36EF-4FD0-8CE3-E10A99220146}" type="pres">
      <dgm:prSet presAssocID="{84720E0F-2A4C-4499-B8AD-1D81261B6377}" presName="composite" presStyleCnt="0"/>
      <dgm:spPr/>
    </dgm:pt>
    <dgm:pt modelId="{8D2B9DEE-D020-4DB3-BEFD-5919D9B89AE4}" type="pres">
      <dgm:prSet presAssocID="{84720E0F-2A4C-4499-B8AD-1D81261B6377}" presName="background" presStyleLbl="node0" presStyleIdx="1" presStyleCnt="3"/>
      <dgm:spPr/>
    </dgm:pt>
    <dgm:pt modelId="{F1A4139B-0B51-42B5-B4E6-7E5905894234}" type="pres">
      <dgm:prSet presAssocID="{84720E0F-2A4C-4499-B8AD-1D81261B6377}" presName="text" presStyleLbl="fgAcc0" presStyleIdx="1" presStyleCnt="3">
        <dgm:presLayoutVars>
          <dgm:chPref val="3"/>
        </dgm:presLayoutVars>
      </dgm:prSet>
      <dgm:spPr/>
    </dgm:pt>
    <dgm:pt modelId="{14BD160E-CC3C-45B7-835C-0F2D9C33A765}" type="pres">
      <dgm:prSet presAssocID="{84720E0F-2A4C-4499-B8AD-1D81261B6377}" presName="hierChild2" presStyleCnt="0"/>
      <dgm:spPr/>
    </dgm:pt>
    <dgm:pt modelId="{1E789317-9103-42A4-8A92-052E1F5C866B}" type="pres">
      <dgm:prSet presAssocID="{94563042-181D-47A8-A8D1-976760CBB43B}" presName="hierRoot1" presStyleCnt="0"/>
      <dgm:spPr/>
    </dgm:pt>
    <dgm:pt modelId="{2489121A-487E-4727-A7AE-5B408C27E6F3}" type="pres">
      <dgm:prSet presAssocID="{94563042-181D-47A8-A8D1-976760CBB43B}" presName="composite" presStyleCnt="0"/>
      <dgm:spPr/>
    </dgm:pt>
    <dgm:pt modelId="{6DEA5630-037B-4CAF-A53A-924527C0E92A}" type="pres">
      <dgm:prSet presAssocID="{94563042-181D-47A8-A8D1-976760CBB43B}" presName="background" presStyleLbl="node0" presStyleIdx="2" presStyleCnt="3"/>
      <dgm:spPr/>
    </dgm:pt>
    <dgm:pt modelId="{5A3F5A6A-9D05-487A-A61D-AF5D29FD3750}" type="pres">
      <dgm:prSet presAssocID="{94563042-181D-47A8-A8D1-976760CBB43B}" presName="text" presStyleLbl="fgAcc0" presStyleIdx="2" presStyleCnt="3">
        <dgm:presLayoutVars>
          <dgm:chPref val="3"/>
        </dgm:presLayoutVars>
      </dgm:prSet>
      <dgm:spPr/>
    </dgm:pt>
    <dgm:pt modelId="{355D7A63-0907-4CFE-AA17-D6FC2C74C1FD}" type="pres">
      <dgm:prSet presAssocID="{94563042-181D-47A8-A8D1-976760CBB43B}" presName="hierChild2" presStyleCnt="0"/>
      <dgm:spPr/>
    </dgm:pt>
  </dgm:ptLst>
  <dgm:cxnLst>
    <dgm:cxn modelId="{8D3F0019-916A-4954-8A19-4A4E6AA6D12A}" type="presOf" srcId="{049C88E4-03BF-4AFE-8950-4CEF3C3CC6FC}" destId="{0EFA4039-FE93-4939-A2AA-4F7C676C2443}" srcOrd="0" destOrd="0" presId="urn:microsoft.com/office/officeart/2005/8/layout/hierarchy1"/>
    <dgm:cxn modelId="{2394191C-C52D-435C-ABC0-5BDF182C93A3}" type="presOf" srcId="{D42ABDF4-C1B9-451B-896E-4A32C7EBA89E}" destId="{1E096C63-0A18-4051-8CA8-F0C151F551CB}" srcOrd="0" destOrd="0" presId="urn:microsoft.com/office/officeart/2005/8/layout/hierarchy1"/>
    <dgm:cxn modelId="{7B29EE5E-E136-4B18-9084-67674E71BBD2}" type="presOf" srcId="{84720E0F-2A4C-4499-B8AD-1D81261B6377}" destId="{F1A4139B-0B51-42B5-B4E6-7E5905894234}" srcOrd="0" destOrd="0" presId="urn:microsoft.com/office/officeart/2005/8/layout/hierarchy1"/>
    <dgm:cxn modelId="{D09C2286-13B2-4A21-A4A4-98FB5EEF2279}" srcId="{D42ABDF4-C1B9-451B-896E-4A32C7EBA89E}" destId="{94563042-181D-47A8-A8D1-976760CBB43B}" srcOrd="2" destOrd="0" parTransId="{38D4404B-DF9E-4AF4-B9A8-8D2A40A408D2}" sibTransId="{9E94379B-8831-44A6-96BD-C91479AD930C}"/>
    <dgm:cxn modelId="{2A2CA4A5-611B-4B9C-854D-D35A576127AB}" srcId="{D42ABDF4-C1B9-451B-896E-4A32C7EBA89E}" destId="{84720E0F-2A4C-4499-B8AD-1D81261B6377}" srcOrd="1" destOrd="0" parTransId="{CE6E69F5-CC80-4F69-A144-F526A1881A24}" sibTransId="{04F91CB5-33BD-48BB-A050-88489955E3BD}"/>
    <dgm:cxn modelId="{2A17ADEA-4907-4F1D-805D-4F325168852A}" type="presOf" srcId="{94563042-181D-47A8-A8D1-976760CBB43B}" destId="{5A3F5A6A-9D05-487A-A61D-AF5D29FD3750}" srcOrd="0" destOrd="0" presId="urn:microsoft.com/office/officeart/2005/8/layout/hierarchy1"/>
    <dgm:cxn modelId="{9EC961F4-D576-4BC9-AA78-8A74AD8A48CF}" srcId="{D42ABDF4-C1B9-451B-896E-4A32C7EBA89E}" destId="{049C88E4-03BF-4AFE-8950-4CEF3C3CC6FC}" srcOrd="0" destOrd="0" parTransId="{5DD7C9CD-AAF9-457E-82B9-8B22931294FF}" sibTransId="{FCAC4691-9DF6-4A87-9F12-A1EB2A705296}"/>
    <dgm:cxn modelId="{5D6D28E2-C6A3-4ADB-A0A1-C9E1BF9490A1}" type="presParOf" srcId="{1E096C63-0A18-4051-8CA8-F0C151F551CB}" destId="{BFB979F9-493F-40C1-AD2C-1976A665DE58}" srcOrd="0" destOrd="0" presId="urn:microsoft.com/office/officeart/2005/8/layout/hierarchy1"/>
    <dgm:cxn modelId="{4F2A4855-79AB-461F-87DF-454433EC277B}" type="presParOf" srcId="{BFB979F9-493F-40C1-AD2C-1976A665DE58}" destId="{142CDDBD-02D4-4663-8E6B-CBF14F821BA7}" srcOrd="0" destOrd="0" presId="urn:microsoft.com/office/officeart/2005/8/layout/hierarchy1"/>
    <dgm:cxn modelId="{12BF2177-680F-48F2-94A6-8A0C32BDA70D}" type="presParOf" srcId="{142CDDBD-02D4-4663-8E6B-CBF14F821BA7}" destId="{19BC4CCE-F40B-4614-BFB7-4F0C346AFDA6}" srcOrd="0" destOrd="0" presId="urn:microsoft.com/office/officeart/2005/8/layout/hierarchy1"/>
    <dgm:cxn modelId="{E7774854-11F9-4834-B647-F72324DA96DC}" type="presParOf" srcId="{142CDDBD-02D4-4663-8E6B-CBF14F821BA7}" destId="{0EFA4039-FE93-4939-A2AA-4F7C676C2443}" srcOrd="1" destOrd="0" presId="urn:microsoft.com/office/officeart/2005/8/layout/hierarchy1"/>
    <dgm:cxn modelId="{71D4F425-8FA5-45E0-BCF3-96AB551AD7E8}" type="presParOf" srcId="{BFB979F9-493F-40C1-AD2C-1976A665DE58}" destId="{7B855E68-A9B6-4B05-8553-DF598A397C1E}" srcOrd="1" destOrd="0" presId="urn:microsoft.com/office/officeart/2005/8/layout/hierarchy1"/>
    <dgm:cxn modelId="{BD2ADFBB-DF33-4336-B7D4-7C7081BCE4B4}" type="presParOf" srcId="{1E096C63-0A18-4051-8CA8-F0C151F551CB}" destId="{38C8FE09-75E0-4917-910C-F697F184E285}" srcOrd="1" destOrd="0" presId="urn:microsoft.com/office/officeart/2005/8/layout/hierarchy1"/>
    <dgm:cxn modelId="{3BD6A9A2-293E-4ABA-8C66-AABD5DB182ED}" type="presParOf" srcId="{38C8FE09-75E0-4917-910C-F697F184E285}" destId="{47AF9EF5-36EF-4FD0-8CE3-E10A99220146}" srcOrd="0" destOrd="0" presId="urn:microsoft.com/office/officeart/2005/8/layout/hierarchy1"/>
    <dgm:cxn modelId="{0353EB56-5395-4F25-AC1D-6A2B926DCB74}" type="presParOf" srcId="{47AF9EF5-36EF-4FD0-8CE3-E10A99220146}" destId="{8D2B9DEE-D020-4DB3-BEFD-5919D9B89AE4}" srcOrd="0" destOrd="0" presId="urn:microsoft.com/office/officeart/2005/8/layout/hierarchy1"/>
    <dgm:cxn modelId="{EF339722-63C8-48E1-BFCB-D09A0AE04F7B}" type="presParOf" srcId="{47AF9EF5-36EF-4FD0-8CE3-E10A99220146}" destId="{F1A4139B-0B51-42B5-B4E6-7E5905894234}" srcOrd="1" destOrd="0" presId="urn:microsoft.com/office/officeart/2005/8/layout/hierarchy1"/>
    <dgm:cxn modelId="{30A567A8-20EF-4358-8A9D-940C0DF60416}" type="presParOf" srcId="{38C8FE09-75E0-4917-910C-F697F184E285}" destId="{14BD160E-CC3C-45B7-835C-0F2D9C33A765}" srcOrd="1" destOrd="0" presId="urn:microsoft.com/office/officeart/2005/8/layout/hierarchy1"/>
    <dgm:cxn modelId="{509323CE-38B1-4CCD-8FFA-440E55EA5685}" type="presParOf" srcId="{1E096C63-0A18-4051-8CA8-F0C151F551CB}" destId="{1E789317-9103-42A4-8A92-052E1F5C866B}" srcOrd="2" destOrd="0" presId="urn:microsoft.com/office/officeart/2005/8/layout/hierarchy1"/>
    <dgm:cxn modelId="{F043760C-6BE1-4E14-9453-C91DECD717CC}" type="presParOf" srcId="{1E789317-9103-42A4-8A92-052E1F5C866B}" destId="{2489121A-487E-4727-A7AE-5B408C27E6F3}" srcOrd="0" destOrd="0" presId="urn:microsoft.com/office/officeart/2005/8/layout/hierarchy1"/>
    <dgm:cxn modelId="{AED0C7C0-0FA2-4636-9088-ED62376944A6}" type="presParOf" srcId="{2489121A-487E-4727-A7AE-5B408C27E6F3}" destId="{6DEA5630-037B-4CAF-A53A-924527C0E92A}" srcOrd="0" destOrd="0" presId="urn:microsoft.com/office/officeart/2005/8/layout/hierarchy1"/>
    <dgm:cxn modelId="{07783F92-86B7-435A-9BF4-283B9F0D6A42}" type="presParOf" srcId="{2489121A-487E-4727-A7AE-5B408C27E6F3}" destId="{5A3F5A6A-9D05-487A-A61D-AF5D29FD3750}" srcOrd="1" destOrd="0" presId="urn:microsoft.com/office/officeart/2005/8/layout/hierarchy1"/>
    <dgm:cxn modelId="{3803E166-77C0-460C-88A4-C164E438CC62}" type="presParOf" srcId="{1E789317-9103-42A4-8A92-052E1F5C866B}" destId="{355D7A63-0907-4CFE-AA17-D6FC2C74C1F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C4CCE-F40B-4614-BFB7-4F0C346AFDA6}">
      <dsp:nvSpPr>
        <dsp:cNvPr id="0" name=""/>
        <dsp:cNvSpPr/>
      </dsp:nvSpPr>
      <dsp:spPr>
        <a:xfrm>
          <a:off x="0" y="1057628"/>
          <a:ext cx="3094983" cy="19653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A4039-FE93-4939-A2AA-4F7C676C2443}">
      <dsp:nvSpPr>
        <dsp:cNvPr id="0" name=""/>
        <dsp:cNvSpPr/>
      </dsp:nvSpPr>
      <dsp:spPr>
        <a:xfrm>
          <a:off x="343887" y="1384321"/>
          <a:ext cx="3094983" cy="19653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b="1" kern="1200"/>
            <a:t>Mąstymas „Pažinti Kūrėją: pojūčių galia“;</a:t>
          </a:r>
          <a:endParaRPr lang="en-US" sz="2800" kern="1200"/>
        </a:p>
      </dsp:txBody>
      <dsp:txXfrm>
        <a:off x="401449" y="1441883"/>
        <a:ext cx="2979859" cy="1850190"/>
      </dsp:txXfrm>
    </dsp:sp>
    <dsp:sp modelId="{8D2B9DEE-D020-4DB3-BEFD-5919D9B89AE4}">
      <dsp:nvSpPr>
        <dsp:cNvPr id="0" name=""/>
        <dsp:cNvSpPr/>
      </dsp:nvSpPr>
      <dsp:spPr>
        <a:xfrm>
          <a:off x="3782757" y="1057628"/>
          <a:ext cx="3094983" cy="19653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4139B-0B51-42B5-B4E6-7E5905894234}">
      <dsp:nvSpPr>
        <dsp:cNvPr id="0" name=""/>
        <dsp:cNvSpPr/>
      </dsp:nvSpPr>
      <dsp:spPr>
        <a:xfrm>
          <a:off x="4126644" y="1384321"/>
          <a:ext cx="3094983" cy="19653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b="1" kern="1200"/>
            <a:t>Mąstymas „Šukės"</a:t>
          </a:r>
          <a:endParaRPr lang="en-US" sz="2800" kern="1200"/>
        </a:p>
      </dsp:txBody>
      <dsp:txXfrm>
        <a:off x="4184206" y="1441883"/>
        <a:ext cx="2979859" cy="1850190"/>
      </dsp:txXfrm>
    </dsp:sp>
    <dsp:sp modelId="{6DEA5630-037B-4CAF-A53A-924527C0E92A}">
      <dsp:nvSpPr>
        <dsp:cNvPr id="0" name=""/>
        <dsp:cNvSpPr/>
      </dsp:nvSpPr>
      <dsp:spPr>
        <a:xfrm>
          <a:off x="7565514" y="1057628"/>
          <a:ext cx="3094983" cy="19653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F5A6A-9D05-487A-A61D-AF5D29FD3750}">
      <dsp:nvSpPr>
        <dsp:cNvPr id="0" name=""/>
        <dsp:cNvSpPr/>
      </dsp:nvSpPr>
      <dsp:spPr>
        <a:xfrm>
          <a:off x="7909401" y="1384321"/>
          <a:ext cx="3094983" cy="19653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b="1" kern="1200"/>
            <a:t>Mąstymas „Iš nevilties gelmių šaukiuosi Tavęs, Viešpatie</a:t>
          </a:r>
          <a:r>
            <a:rPr lang="en-US" sz="2800" b="1" kern="1200"/>
            <a:t>!”</a:t>
          </a:r>
          <a:endParaRPr lang="en-US" sz="2800" kern="1200"/>
        </a:p>
      </dsp:txBody>
      <dsp:txXfrm>
        <a:off x="7966963" y="1441883"/>
        <a:ext cx="2979859" cy="1850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11/25/2021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80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130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611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11/25/2021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758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983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794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3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151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0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629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181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11/25/2021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0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10" r:id="rId6"/>
    <p:sldLayoutId id="2147483715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photos/148988434@N04/albums/7215768756079461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8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4841669" cy="1978346"/>
          </a:xfrm>
        </p:spPr>
        <p:txBody>
          <a:bodyPr>
            <a:normAutofit/>
          </a:bodyPr>
          <a:lstStyle/>
          <a:p>
            <a:r>
              <a:rPr lang="en-US" err="1"/>
              <a:t>Idėjos</a:t>
            </a:r>
            <a:r>
              <a:rPr lang="en-US"/>
              <a:t> </a:t>
            </a:r>
            <a:r>
              <a:rPr lang="en-US" err="1"/>
              <a:t>adventui</a:t>
            </a:r>
            <a:r>
              <a:rPr lang="en-US"/>
              <a:t> </a:t>
            </a:r>
            <a:r>
              <a:rPr lang="en-US" err="1"/>
              <a:t>ir</a:t>
            </a:r>
            <a:r>
              <a:rPr lang="en-US"/>
              <a:t> Kalėdoms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530352" y="4005867"/>
            <a:ext cx="4841669" cy="22027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dirty="0"/>
              <a:t>2021-11-</a:t>
            </a:r>
            <a:r>
              <a:rPr lang="lt-LT" dirty="0"/>
              <a:t>25</a:t>
            </a:r>
          </a:p>
          <a:p>
            <a:pPr algn="r"/>
            <a:r>
              <a:rPr lang="en-US" dirty="0" err="1"/>
              <a:t>Vilkaviškio</a:t>
            </a:r>
            <a:r>
              <a:rPr lang="en-US" dirty="0"/>
              <a:t> </a:t>
            </a:r>
            <a:r>
              <a:rPr lang="en-US" dirty="0" err="1"/>
              <a:t>vyskupijos</a:t>
            </a:r>
            <a:r>
              <a:rPr lang="en-US" dirty="0"/>
              <a:t> </a:t>
            </a:r>
            <a:r>
              <a:rPr lang="en-US" dirty="0" err="1"/>
              <a:t>tikybos</a:t>
            </a:r>
            <a:r>
              <a:rPr lang="en-US" dirty="0"/>
              <a:t> </a:t>
            </a:r>
            <a:r>
              <a:rPr lang="en-US" dirty="0" err="1"/>
              <a:t>mokytojų</a:t>
            </a:r>
            <a:r>
              <a:rPr lang="en-US" dirty="0"/>
              <a:t> </a:t>
            </a:r>
            <a:r>
              <a:rPr lang="en-US" dirty="0" err="1"/>
              <a:t>idėjos</a:t>
            </a:r>
            <a:r>
              <a:rPr lang="en-US" dirty="0"/>
              <a:t> </a:t>
            </a:r>
            <a:r>
              <a:rPr lang="en-US" dirty="0" err="1"/>
              <a:t>kolegoms</a:t>
            </a:r>
            <a:r>
              <a:rPr lang="en-US" dirty="0"/>
              <a:t> </a:t>
            </a:r>
            <a:r>
              <a:rPr lang="en-US" dirty="0" err="1"/>
              <a:t>iš</a:t>
            </a:r>
            <a:r>
              <a:rPr lang="en-US" dirty="0"/>
              <a:t> </a:t>
            </a:r>
            <a:r>
              <a:rPr lang="en-US" dirty="0" err="1"/>
              <a:t>Panevėžio</a:t>
            </a:r>
            <a:r>
              <a:rPr lang="en-US" dirty="0"/>
              <a:t> </a:t>
            </a:r>
            <a:r>
              <a:rPr lang="en-US" dirty="0" err="1"/>
              <a:t>vyskupijos</a:t>
            </a:r>
          </a:p>
        </p:txBody>
      </p:sp>
      <p:sp>
        <p:nvSpPr>
          <p:cNvPr id="51" name="Freeform: Shape 30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2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4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6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2D947B39-0628-408C-8813-EB7F822079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5974872" y="1797499"/>
            <a:ext cx="5677184" cy="3193416"/>
          </a:xfrm>
          <a:prstGeom prst="rect">
            <a:avLst/>
          </a:prstGeom>
        </p:spPr>
      </p:pic>
      <p:sp>
        <p:nvSpPr>
          <p:cNvPr id="53" name="Freeform: Shape 40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4" name="Group 42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5" name="Freeform: Shape 43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4736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7D7C1BC-D150-4A13-8741-F79FC878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lt-LT" i="0" dirty="0">
                <a:ea typeface="+mj-lt"/>
                <a:cs typeface="+mj-lt"/>
              </a:rPr>
              <a:t>Mąstymas „Šukės"</a:t>
            </a:r>
            <a:endParaRPr lang="en-US" i="0" dirty="0">
              <a:ea typeface="+mj-lt"/>
              <a:cs typeface="+mj-lt"/>
            </a:endParaRPr>
          </a:p>
          <a:p>
            <a:endParaRPr lang="lt-LT" dirty="0"/>
          </a:p>
        </p:txBody>
      </p:sp>
      <p:pic>
        <p:nvPicPr>
          <p:cNvPr id="5" name="Paveikslėlis 5" descr="Paveikslėlis, kuriame yra grindys, vidinis, stalas, asmuo&#10;&#10;Automatiškai sugeneruotas aprašymas">
            <a:extLst>
              <a:ext uri="{FF2B5EF4-FFF2-40B4-BE49-F238E27FC236}">
                <a16:creationId xmlns:a16="http://schemas.microsoft.com/office/drawing/2014/main" id="{4A2F06ED-5C98-4420-9D8D-2C9803042F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00612" y="3014860"/>
            <a:ext cx="3654425" cy="2439743"/>
          </a:xfrm>
        </p:spPr>
      </p:pic>
      <p:pic>
        <p:nvPicPr>
          <p:cNvPr id="6" name="Paveikslėlis 6" descr="Paveikslėlis, kuriame yra asmuo, vidinis, žmonės, grupė&#10;&#10;Automatiškai sugeneruotas aprašymas">
            <a:extLst>
              <a:ext uri="{FF2B5EF4-FFF2-40B4-BE49-F238E27FC236}">
                <a16:creationId xmlns:a16="http://schemas.microsoft.com/office/drawing/2014/main" id="{A89476C5-686C-4587-BB6E-CA7F21EBD9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50551" y="1717515"/>
            <a:ext cx="4611138" cy="3078459"/>
          </a:xfrm>
        </p:spPr>
      </p:pic>
      <p:pic>
        <p:nvPicPr>
          <p:cNvPr id="7" name="Paveikslėlis 7" descr="Paveikslėlis, kuriame yra vidinis, siena, grindys, asmuo&#10;&#10;Automatiškai sugeneruotas aprašymas">
            <a:extLst>
              <a:ext uri="{FF2B5EF4-FFF2-40B4-BE49-F238E27FC236}">
                <a16:creationId xmlns:a16="http://schemas.microsoft.com/office/drawing/2014/main" id="{889CACAA-BFBB-469A-9B58-884699E5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966" y="1130103"/>
            <a:ext cx="2743200" cy="41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27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1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2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4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7D7C1BC-D150-4A13-8741-F79FC8787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99521"/>
            <a:ext cx="4986529" cy="20613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Mąstymas „Šukės"</a:t>
            </a:r>
          </a:p>
          <a:p>
            <a:endParaRPr lang="en-US" sz="4000"/>
          </a:p>
        </p:txBody>
      </p:sp>
      <p:pic>
        <p:nvPicPr>
          <p:cNvPr id="10" name="Paveikslėlis 10" descr="Paveikslėlis, kuriame yra siena, vidinis, stalas, lubos&#10;&#10;Automatiškai sugeneruotas aprašymas">
            <a:extLst>
              <a:ext uri="{FF2B5EF4-FFF2-40B4-BE49-F238E27FC236}">
                <a16:creationId xmlns:a16="http://schemas.microsoft.com/office/drawing/2014/main" id="{9ABD3AA0-4F99-470E-A44D-B47FD294CB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7800" r="1" b="9860"/>
          <a:stretch/>
        </p:blipFill>
        <p:spPr>
          <a:xfrm>
            <a:off x="7451623" y="10"/>
            <a:ext cx="4740376" cy="2289004"/>
          </a:xfrm>
          <a:prstGeom prst="rect">
            <a:avLst/>
          </a:prstGeom>
        </p:spPr>
      </p:pic>
      <p:grpSp>
        <p:nvGrpSpPr>
          <p:cNvPr id="41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352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2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3" name="Paveikslėlis 13" descr="Paveikslėlis, kuriame yra grindys, vidinis, stalas, medžio&#10;&#10;Automatiškai sugeneruotas aprašymas">
            <a:extLst>
              <a:ext uri="{FF2B5EF4-FFF2-40B4-BE49-F238E27FC236}">
                <a16:creationId xmlns:a16="http://schemas.microsoft.com/office/drawing/2014/main" id="{0AF4885F-82BB-466E-BF3A-F76BA9740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" r="1" b="27324"/>
          <a:stretch/>
        </p:blipFill>
        <p:spPr>
          <a:xfrm>
            <a:off x="7451623" y="2279972"/>
            <a:ext cx="4740376" cy="2289014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52C2BA4-3BBE-4D22-A0D9-8D2A7B8F1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5918708"/>
            <a:ext cx="3657686" cy="93929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850DB66-16D1-4953-A6E3-FCA3DC5F2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1877" y="5568726"/>
            <a:ext cx="886142" cy="693398"/>
            <a:chOff x="10948005" y="3379098"/>
            <a:chExt cx="868640" cy="67970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698AB2F-1D17-4249-81CB-9A41D46B8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5301961-8687-4ADB-8043-4065F470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9DC20816-893A-4201-AA91-22F71E46F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5" name="Graphic 15">
              <a:extLst>
                <a:ext uri="{FF2B5EF4-FFF2-40B4-BE49-F238E27FC236}">
                  <a16:creationId xmlns:a16="http://schemas.microsoft.com/office/drawing/2014/main" id="{866D1F4E-BA21-44F3-A97A-E979C5FE7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35EADCB-1DB5-4B69-892B-14567F528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1" name="Paveikslėlis 11" descr="Paveikslėlis, kuriame yra vidinis, asmuo, grindys, žmonės&#10;&#10;Automatiškai sugeneruotas aprašymas">
            <a:extLst>
              <a:ext uri="{FF2B5EF4-FFF2-40B4-BE49-F238E27FC236}">
                <a16:creationId xmlns:a16="http://schemas.microsoft.com/office/drawing/2014/main" id="{035DD4F7-017A-440A-908D-84A5D62E56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3350" r="18143" b="-1"/>
          <a:stretch/>
        </p:blipFill>
        <p:spPr>
          <a:xfrm>
            <a:off x="7451623" y="4568986"/>
            <a:ext cx="2349236" cy="2289014"/>
          </a:xfrm>
          <a:prstGeom prst="rect">
            <a:avLst/>
          </a:prstGeom>
        </p:spPr>
      </p:pic>
      <p:pic>
        <p:nvPicPr>
          <p:cNvPr id="12" name="Paveikslėlis 12" descr="Paveikslėlis, kuriame yra vidinis, siena, stalas, grindys&#10;&#10;Automatiškai sugeneruotas aprašymas">
            <a:extLst>
              <a:ext uri="{FF2B5EF4-FFF2-40B4-BE49-F238E27FC236}">
                <a16:creationId xmlns:a16="http://schemas.microsoft.com/office/drawing/2014/main" id="{0B14BCD6-4869-4BCD-8A6D-FDF687964B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104" b="5"/>
          <a:stretch/>
        </p:blipFill>
        <p:spPr>
          <a:xfrm rot="16200000">
            <a:off x="9851922" y="4517923"/>
            <a:ext cx="2289014" cy="23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47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063B7E9-DE33-48AA-A947-425A468E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lt-LT" i="0" dirty="0">
                <a:ea typeface="+mj-lt"/>
                <a:cs typeface="+mj-lt"/>
              </a:rPr>
              <a:t>Mąstymas „Iš nevilties gelmių šaukiuosi Tavęs, Viešpatie</a:t>
            </a:r>
            <a:r>
              <a:rPr lang="en-US" i="0" dirty="0">
                <a:ea typeface="+mj-lt"/>
                <a:cs typeface="+mj-lt"/>
              </a:rPr>
              <a:t>!”</a:t>
            </a:r>
            <a:endParaRPr lang="lt-LT" dirty="0"/>
          </a:p>
          <a:p>
            <a:endParaRPr lang="lt-LT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E7E8301-B780-4D8A-ABB0-5F153C3A4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lt-LT" dirty="0">
                <a:ea typeface="+mn-lt"/>
                <a:cs typeface="+mn-lt"/>
              </a:rPr>
              <a:t>Mąstymo tekstas ir paveikslėliai pridedami.</a:t>
            </a:r>
          </a:p>
          <a:p>
            <a:r>
              <a:rPr lang="lt-LT" dirty="0">
                <a:ea typeface="+mn-lt"/>
                <a:cs typeface="+mn-lt"/>
                <a:hlinkClick r:id="rId2"/>
              </a:rPr>
              <a:t>https://www.flickr.com/photos/148988434@N04/albums/72157687560794612</a:t>
            </a:r>
            <a:r>
              <a:rPr lang="lt-LT" dirty="0">
                <a:ea typeface="+mn-lt"/>
                <a:cs typeface="+mn-lt"/>
              </a:rPr>
              <a:t> 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98045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2D98E1-37D2-4470-BF74-845E8979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105EBA6-5251-4D07-9896-E03B89116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2298260"/>
            <a:ext cx="5512288" cy="3892411"/>
          </a:xfrm>
        </p:spPr>
        <p:txBody>
          <a:bodyPr anchor="t">
            <a:normAutofit/>
          </a:bodyPr>
          <a:lstStyle/>
          <a:p>
            <a:r>
              <a:rPr lang="lt-LT" dirty="0"/>
              <a:t>Idėjos mokyklos bendruomenei</a:t>
            </a:r>
            <a:endParaRPr lang="lt-LT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8692EF0-FD3D-4304-83BB-D0AF4CF4C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9831176" y="-854066"/>
            <a:ext cx="1506757" cy="3214891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E23BE5-51F7-48C6-82D1-43717C1D7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V="1">
            <a:off x="10141483" y="838663"/>
            <a:ext cx="886141" cy="802496"/>
            <a:chOff x="10948005" y="3272152"/>
            <a:chExt cx="868640" cy="78664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7DC660E-DF1E-4D26-9266-4A73D0666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9A4F4CA-55A1-439E-AE0A-7D3540B70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49CD3E-746C-496E-AE74-8161D52D9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Graphic 12">
              <a:extLst>
                <a:ext uri="{FF2B5EF4-FFF2-40B4-BE49-F238E27FC236}">
                  <a16:creationId xmlns:a16="http://schemas.microsoft.com/office/drawing/2014/main" id="{77468BCC-C982-4A35-B2F7-5AE59058A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6910F441-560E-481A-AE9C-3E70EEA9A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780CC5BC-FA2E-4CE2-ACD1-CF709CA7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F768EBD-6D31-4E4A-87BC-BB83ACDFB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aphic 78">
            <a:extLst>
              <a:ext uri="{FF2B5EF4-FFF2-40B4-BE49-F238E27FC236}">
                <a16:creationId xmlns:a16="http://schemas.microsoft.com/office/drawing/2014/main" id="{554A72DC-6122-426C-9473-FE48DFBD1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3724" y="2380785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2" name="Graphic 78">
              <a:extLst>
                <a:ext uri="{FF2B5EF4-FFF2-40B4-BE49-F238E27FC236}">
                  <a16:creationId xmlns:a16="http://schemas.microsoft.com/office/drawing/2014/main" id="{FC2789D7-C243-446F-8C4A-3C3B673CF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aphic 78">
              <a:extLst>
                <a:ext uri="{FF2B5EF4-FFF2-40B4-BE49-F238E27FC236}">
                  <a16:creationId xmlns:a16="http://schemas.microsoft.com/office/drawing/2014/main" id="{7BFC7F62-86A1-4E98-B4C1-E6E050894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4" name="Graphic 78">
                <a:extLst>
                  <a:ext uri="{FF2B5EF4-FFF2-40B4-BE49-F238E27FC236}">
                    <a16:creationId xmlns:a16="http://schemas.microsoft.com/office/drawing/2014/main" id="{8F4903DE-F756-4685-AA3E-D6F6DFCD6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ACAA5D31-8D54-4B6B-B297-478B664437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A4C6C8D7-9B82-4E2C-A29A-D739C1EB2B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1F47E503-8030-4E7E-8460-A711BE5672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0294FE4-F2A7-41A7-B393-07EF34723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040" y="2560938"/>
            <a:ext cx="4159233" cy="358401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Char char="•"/>
            </a:pPr>
            <a:r>
              <a:rPr lang="lt-LT" sz="2800" dirty="0" err="1"/>
              <a:t>Adventiniai</a:t>
            </a:r>
            <a:r>
              <a:rPr lang="lt-LT" sz="2800" dirty="0"/>
              <a:t> skaitymai (labai tinka nuotoliniu būdu);</a:t>
            </a:r>
          </a:p>
          <a:p>
            <a:pPr marL="342900" indent="-342900">
              <a:buChar char="•"/>
            </a:pPr>
            <a:r>
              <a:rPr lang="lt-LT" sz="2800" dirty="0"/>
              <a:t>Kalėdiniai renginiai;</a:t>
            </a:r>
          </a:p>
          <a:p>
            <a:pPr marL="342900" indent="-342900">
              <a:buChar char="•"/>
            </a:pPr>
            <a:r>
              <a:rPr lang="lt-LT" sz="2800" dirty="0"/>
              <a:t>„</a:t>
            </a:r>
            <a:r>
              <a:rPr lang="lt-LT" sz="2800" dirty="0" err="1"/>
              <a:t>Angelavimas</a:t>
            </a:r>
            <a:r>
              <a:rPr lang="lt-LT" sz="2800" dirty="0"/>
              <a:t>“;</a:t>
            </a:r>
          </a:p>
          <a:p>
            <a:pPr marL="342900" indent="-342900">
              <a:buChar char="•"/>
            </a:pPr>
            <a:r>
              <a:rPr lang="lt-LT" sz="2800" dirty="0"/>
              <a:t>Gimimo istorija mokyklos interjere.</a:t>
            </a:r>
          </a:p>
        </p:txBody>
      </p:sp>
    </p:spTree>
    <p:extLst>
      <p:ext uri="{BB962C8B-B14F-4D97-AF65-F5344CB8AC3E}">
        <p14:creationId xmlns:p14="http://schemas.microsoft.com/office/powerpoint/2010/main" val="67108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3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2" name="Group 55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0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3" name="Freeform: Shape 64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5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64" name="Rectangle 74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01ACCCDA-3BA2-4B03-A7E7-2DA0FEAF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740" y="1122363"/>
            <a:ext cx="5066592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Dėkoju už dėmesį!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E61E63B-E5BF-4887-8B2D-A6C217656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9740" y="3509963"/>
            <a:ext cx="5066592" cy="17478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lt-LT" sz="2800" dirty="0"/>
          </a:p>
        </p:txBody>
      </p:sp>
      <p:pic>
        <p:nvPicPr>
          <p:cNvPr id="5" name="Paveikslėlis 5" descr="Paveikslėlis, kuriame yra laukas, šviesus, tamsa&#10;&#10;Automatiškai sugeneruotas aprašymas">
            <a:extLst>
              <a:ext uri="{FF2B5EF4-FFF2-40B4-BE49-F238E27FC236}">
                <a16:creationId xmlns:a16="http://schemas.microsoft.com/office/drawing/2014/main" id="{3C750AA9-A17C-4CCF-BC40-6792DC002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" r="9276"/>
          <a:stretch/>
        </p:blipFill>
        <p:spPr>
          <a:xfrm>
            <a:off x="6824" y="10"/>
            <a:ext cx="5669280" cy="6857990"/>
          </a:xfrm>
          <a:prstGeom prst="rect">
            <a:avLst/>
          </a:prstGeom>
        </p:spPr>
      </p:pic>
      <p:sp>
        <p:nvSpPr>
          <p:cNvPr id="66" name="Freeform: Shape 76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2838"/>
            <a:ext cx="3342291" cy="960875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4" name="Group 78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611" y="28555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3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8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974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6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1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533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B6A9EB6-DDE1-4A73-AB00-D1B4AF0B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520973"/>
            <a:ext cx="10077557" cy="1119944"/>
          </a:xfrm>
        </p:spPr>
        <p:txBody>
          <a:bodyPr/>
          <a:lstStyle/>
          <a:p>
            <a:pPr algn="ctr"/>
            <a:r>
              <a:rPr lang="lt-LT" dirty="0"/>
              <a:t>Idėjos darbui su mokiniais pamokose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E1EEAAA-F5DC-42E5-A1E4-998D4D28F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buChar char="•"/>
            </a:pPr>
            <a:r>
              <a:rPr lang="lt-LT" dirty="0"/>
              <a:t>Advento vainiko pynimas;</a:t>
            </a:r>
          </a:p>
          <a:p>
            <a:pPr marL="342900" indent="-342900">
              <a:buChar char="•"/>
            </a:pPr>
            <a:r>
              <a:rPr lang="lt-LT" dirty="0"/>
              <a:t>Advento kalendoriaus gaminimas;</a:t>
            </a:r>
          </a:p>
          <a:p>
            <a:pPr marL="342900" indent="-342900">
              <a:buChar char="•"/>
            </a:pPr>
            <a:r>
              <a:rPr lang="lt-LT" dirty="0"/>
              <a:t>Dovanų dėžutės stokojantiems pildymas viso advento metu;</a:t>
            </a:r>
          </a:p>
          <a:p>
            <a:pPr marL="342900" indent="-342900">
              <a:buChar char="•"/>
            </a:pPr>
            <a:r>
              <a:rPr lang="lt-LT" dirty="0"/>
              <a:t>Prakartėlės gaminimas;</a:t>
            </a:r>
          </a:p>
          <a:p>
            <a:pPr marL="342900" indent="-342900">
              <a:buChar char="•"/>
            </a:pPr>
            <a:r>
              <a:rPr lang="lt-LT" dirty="0"/>
              <a:t>Kalėdinio vaidinimo statymas;</a:t>
            </a:r>
          </a:p>
          <a:p>
            <a:pPr marL="342900" indent="-342900">
              <a:buChar char="•"/>
            </a:pPr>
            <a:r>
              <a:rPr lang="lt-LT" dirty="0"/>
              <a:t>Biblinio pyrago šifravimas ir kepimas;</a:t>
            </a:r>
          </a:p>
          <a:p>
            <a:pPr marL="342900" indent="-342900">
              <a:buChar char="•"/>
            </a:pPr>
            <a:r>
              <a:rPr lang="lt-LT" dirty="0"/>
              <a:t>Naujų maldos formų ieškojimas;</a:t>
            </a:r>
          </a:p>
          <a:p>
            <a:pPr marL="342900" indent="-342900">
              <a:buChar char="•"/>
            </a:pPr>
            <a:r>
              <a:rPr lang="lt-LT" dirty="0"/>
              <a:t>Kalėdinio pasakojimo skaitymas vaidmenimis </a:t>
            </a:r>
          </a:p>
          <a:p>
            <a:r>
              <a:rPr lang="lt-LT" dirty="0"/>
              <a:t>ir t.t. </a:t>
            </a:r>
          </a:p>
          <a:p>
            <a:pPr marL="342900" indent="-342900">
              <a:buChar char="•"/>
            </a:pPr>
            <a:endParaRPr lang="lt-LT" dirty="0"/>
          </a:p>
        </p:txBody>
      </p:sp>
      <p:pic>
        <p:nvPicPr>
          <p:cNvPr id="4" name="Grafinis elementas 4" descr="Conductor female with solid fill">
            <a:extLst>
              <a:ext uri="{FF2B5EF4-FFF2-40B4-BE49-F238E27FC236}">
                <a16:creationId xmlns:a16="http://schemas.microsoft.com/office/drawing/2014/main" id="{06578A3D-E8C8-45D5-96A5-AF17FFA1B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4364831"/>
            <a:ext cx="914400" cy="914400"/>
          </a:xfrm>
          <a:prstGeom prst="rect">
            <a:avLst/>
          </a:prstGeom>
        </p:spPr>
      </p:pic>
      <p:pic>
        <p:nvPicPr>
          <p:cNvPr id="5" name="Grafinis elementas 5" descr="Shooting star with solid fill">
            <a:extLst>
              <a:ext uri="{FF2B5EF4-FFF2-40B4-BE49-F238E27FC236}">
                <a16:creationId xmlns:a16="http://schemas.microsoft.com/office/drawing/2014/main" id="{43D865DF-2155-4E2B-88D5-03981723C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7300" y="2519362"/>
            <a:ext cx="914400" cy="914400"/>
          </a:xfrm>
          <a:prstGeom prst="rect">
            <a:avLst/>
          </a:prstGeom>
        </p:spPr>
      </p:pic>
      <p:pic>
        <p:nvPicPr>
          <p:cNvPr id="6" name="Grafinis elementas 6" descr="Drama with solid fill">
            <a:extLst>
              <a:ext uri="{FF2B5EF4-FFF2-40B4-BE49-F238E27FC236}">
                <a16:creationId xmlns:a16="http://schemas.microsoft.com/office/drawing/2014/main" id="{B4F037E6-EB52-4413-B6FB-833BA4E0D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2238" y="48172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00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8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5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6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EFF2117-E94F-4223-BAFD-3C9746EE7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67930" cy="18487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Advento kalendoriaus gaminimas</a:t>
            </a:r>
          </a:p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3E5F285-BD95-4989-B20B-77899015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7" name="Graphic 78">
            <a:extLst>
              <a:ext uri="{FF2B5EF4-FFF2-40B4-BE49-F238E27FC236}">
                <a16:creationId xmlns:a16="http://schemas.microsoft.com/office/drawing/2014/main" id="{6C02F4BE-6538-4CAD-B506-5FEB41D3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8" name="Graphic 78">
              <a:extLst>
                <a:ext uri="{FF2B5EF4-FFF2-40B4-BE49-F238E27FC236}">
                  <a16:creationId xmlns:a16="http://schemas.microsoft.com/office/drawing/2014/main" id="{3937246C-D7B5-4CC9-B979-0999DFD5B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aphic 78">
              <a:extLst>
                <a:ext uri="{FF2B5EF4-FFF2-40B4-BE49-F238E27FC236}">
                  <a16:creationId xmlns:a16="http://schemas.microsoft.com/office/drawing/2014/main" id="{559392DF-C926-44F7-920D-C232D60C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50" name="Graphic 78">
                <a:extLst>
                  <a:ext uri="{FF2B5EF4-FFF2-40B4-BE49-F238E27FC236}">
                    <a16:creationId xmlns:a16="http://schemas.microsoft.com/office/drawing/2014/main" id="{437FE2E3-579D-4AA7-8775-C78D1D5631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Graphic 78">
                <a:extLst>
                  <a:ext uri="{FF2B5EF4-FFF2-40B4-BE49-F238E27FC236}">
                    <a16:creationId xmlns:a16="http://schemas.microsoft.com/office/drawing/2014/main" id="{A6A05323-CAFA-4D34-83D6-3B23B0208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Graphic 78">
                <a:extLst>
                  <a:ext uri="{FF2B5EF4-FFF2-40B4-BE49-F238E27FC236}">
                    <a16:creationId xmlns:a16="http://schemas.microsoft.com/office/drawing/2014/main" id="{D49C45E0-CA07-4FD4-9097-BF313F498A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Graphic 78">
                <a:extLst>
                  <a:ext uri="{FF2B5EF4-FFF2-40B4-BE49-F238E27FC236}">
                    <a16:creationId xmlns:a16="http://schemas.microsoft.com/office/drawing/2014/main" id="{1EC741B7-EEE8-43D3-9F8E-C2B4DD19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aveikslėlis 16">
            <a:extLst>
              <a:ext uri="{FF2B5EF4-FFF2-40B4-BE49-F238E27FC236}">
                <a16:creationId xmlns:a16="http://schemas.microsoft.com/office/drawing/2014/main" id="{27472A5D-66BA-4919-8490-376D57D8DC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8730" y="3353833"/>
            <a:ext cx="4439354" cy="2922643"/>
          </a:xfrm>
        </p:spPr>
      </p:pic>
      <p:pic>
        <p:nvPicPr>
          <p:cNvPr id="13" name="Paveikslėlis 13" descr="Paveikslėlis, kuriame yra žinutė, vidinis&#10;&#10;Automatiškai sugeneruotas aprašymas">
            <a:extLst>
              <a:ext uri="{FF2B5EF4-FFF2-40B4-BE49-F238E27FC236}">
                <a16:creationId xmlns:a16="http://schemas.microsoft.com/office/drawing/2014/main" id="{073DA10C-FF0B-4C92-B926-A37513C39E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7930" r="-2" b="14295"/>
          <a:stretch/>
        </p:blipFill>
        <p:spPr>
          <a:xfrm>
            <a:off x="5286777" y="630460"/>
            <a:ext cx="2827332" cy="2870663"/>
          </a:xfrm>
          <a:prstGeom prst="rect">
            <a:avLst/>
          </a:prstGeom>
        </p:spPr>
      </p:pic>
      <p:pic>
        <p:nvPicPr>
          <p:cNvPr id="14" name="Paveikslėlis 14" descr="Paveikslėlis, kuriame yra žinutė, siena, vidinis, asmuo&#10;&#10;Automatiškai sugeneruotas aprašymas">
            <a:extLst>
              <a:ext uri="{FF2B5EF4-FFF2-40B4-BE49-F238E27FC236}">
                <a16:creationId xmlns:a16="http://schemas.microsoft.com/office/drawing/2014/main" id="{8FE98E6D-A137-43E6-83BB-66C1BC19D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" b="4566"/>
          <a:stretch/>
        </p:blipFill>
        <p:spPr>
          <a:xfrm>
            <a:off x="8331823" y="698494"/>
            <a:ext cx="2827332" cy="2870663"/>
          </a:xfrm>
          <a:prstGeom prst="rect">
            <a:avLst/>
          </a:prstGeom>
        </p:spPr>
      </p:pic>
      <p:pic>
        <p:nvPicPr>
          <p:cNvPr id="11" name="Paveikslėlis 11" descr="Paveikslėlis, kuriame yra asmuo, siena, vidinis, ruošimas&#10;&#10;Automatiškai sugeneruotas aprašymas">
            <a:extLst>
              <a:ext uri="{FF2B5EF4-FFF2-40B4-BE49-F238E27FC236}">
                <a16:creationId xmlns:a16="http://schemas.microsoft.com/office/drawing/2014/main" id="{4CBFF324-BB6A-45F2-A7FD-C6DDC0E4B0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28" r="3" b="28377"/>
          <a:stretch/>
        </p:blipFill>
        <p:spPr>
          <a:xfrm>
            <a:off x="5694992" y="3635299"/>
            <a:ext cx="2845057" cy="2770351"/>
          </a:xfrm>
          <a:prstGeom prst="rect">
            <a:avLst/>
          </a:prstGeom>
        </p:spPr>
      </p:pic>
      <p:pic>
        <p:nvPicPr>
          <p:cNvPr id="15" name="Paveikslėlis 15" descr="Paveikslėlis, kuriame yra vidinis&#10;&#10;Automatiškai sugeneruotas aprašymas">
            <a:extLst>
              <a:ext uri="{FF2B5EF4-FFF2-40B4-BE49-F238E27FC236}">
                <a16:creationId xmlns:a16="http://schemas.microsoft.com/office/drawing/2014/main" id="{52561859-9A0D-4D20-9185-9CAEC24E7A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450" r="3" b="554"/>
          <a:stretch/>
        </p:blipFill>
        <p:spPr>
          <a:xfrm>
            <a:off x="8627061" y="3635299"/>
            <a:ext cx="2845057" cy="2770351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B6061A8-D267-4967-AF47-C3CC4513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28992" y="4941168"/>
            <a:ext cx="2863005" cy="1916832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2DB770A-658D-4212-9BF2-236070D5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195345" y="5498330"/>
            <a:ext cx="886141" cy="802496"/>
            <a:chOff x="10948005" y="3272152"/>
            <a:chExt cx="868640" cy="78664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9B99195-76A3-4B90-8F45-BAEF05699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1029419-581A-4B40-B3E3-BD5931F99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8F181C6-C3A7-463D-B837-E6FB1B08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1" name="Graphic 12">
              <a:extLst>
                <a:ext uri="{FF2B5EF4-FFF2-40B4-BE49-F238E27FC236}">
                  <a16:creationId xmlns:a16="http://schemas.microsoft.com/office/drawing/2014/main" id="{FB6F6AFA-67F5-4D3A-839B-6B3980B6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Graphic 15">
              <a:extLst>
                <a:ext uri="{FF2B5EF4-FFF2-40B4-BE49-F238E27FC236}">
                  <a16:creationId xmlns:a16="http://schemas.microsoft.com/office/drawing/2014/main" id="{E9F49015-3756-46EC-AF1A-2F33219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Graphic 15">
              <a:extLst>
                <a:ext uri="{FF2B5EF4-FFF2-40B4-BE49-F238E27FC236}">
                  <a16:creationId xmlns:a16="http://schemas.microsoft.com/office/drawing/2014/main" id="{44C1E606-364B-4793-83A8-61AC96EDB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D62BB33-881E-4E43-A746-75C1E7C32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5309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: Shape 7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1" name="Group 7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7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3" name="Freeform: Shape 8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2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5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87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113" name="Rectangle 91">
            <a:extLst>
              <a:ext uri="{FF2B5EF4-FFF2-40B4-BE49-F238E27FC236}">
                <a16:creationId xmlns:a16="http://schemas.microsoft.com/office/drawing/2014/main" id="{142D98E1-37D2-4470-BF74-845E8979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EFF2117-E94F-4223-BAFD-3C9746EE7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75402"/>
            <a:ext cx="5512288" cy="26120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Advento kalendoriaus gaminimas</a:t>
            </a:r>
          </a:p>
          <a:p>
            <a:endParaRPr lang="en-US"/>
          </a:p>
        </p:txBody>
      </p:sp>
      <p:grpSp>
        <p:nvGrpSpPr>
          <p:cNvPr id="114" name="Graphic 78">
            <a:extLst>
              <a:ext uri="{FF2B5EF4-FFF2-40B4-BE49-F238E27FC236}">
                <a16:creationId xmlns:a16="http://schemas.microsoft.com/office/drawing/2014/main" id="{2EDC2578-BDB0-4118-975D-CFCE02823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3724" y="77610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5" name="Graphic 78">
              <a:extLst>
                <a:ext uri="{FF2B5EF4-FFF2-40B4-BE49-F238E27FC236}">
                  <a16:creationId xmlns:a16="http://schemas.microsoft.com/office/drawing/2014/main" id="{FB6536F0-4A9C-46C9-96E9-22CBB33E6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5" name="Graphic 78">
              <a:extLst>
                <a:ext uri="{FF2B5EF4-FFF2-40B4-BE49-F238E27FC236}">
                  <a16:creationId xmlns:a16="http://schemas.microsoft.com/office/drawing/2014/main" id="{DFD6A33A-F889-42D7-ADC2-DD9B88DF0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7" name="Graphic 78">
                <a:extLst>
                  <a:ext uri="{FF2B5EF4-FFF2-40B4-BE49-F238E27FC236}">
                    <a16:creationId xmlns:a16="http://schemas.microsoft.com/office/drawing/2014/main" id="{C375AFD7-9E86-4D19-B86E-C936D33B0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Graphic 78">
                <a:extLst>
                  <a:ext uri="{FF2B5EF4-FFF2-40B4-BE49-F238E27FC236}">
                    <a16:creationId xmlns:a16="http://schemas.microsoft.com/office/drawing/2014/main" id="{4102C78E-31A2-4DB3-8790-415EB0B48A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Graphic 78">
                <a:extLst>
                  <a:ext uri="{FF2B5EF4-FFF2-40B4-BE49-F238E27FC236}">
                    <a16:creationId xmlns:a16="http://schemas.microsoft.com/office/drawing/2014/main" id="{4F3E144D-8167-438A-B67F-50F5D9C0C3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Graphic 78">
                <a:extLst>
                  <a:ext uri="{FF2B5EF4-FFF2-40B4-BE49-F238E27FC236}">
                    <a16:creationId xmlns:a16="http://schemas.microsoft.com/office/drawing/2014/main" id="{4BE2135F-02C1-449F-B195-232E9AFDD6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Paveikslėlis 18" descr="Paveikslėlis, kuriame yra stalas, vidinis, asmuo&#10;&#10;Automatiškai sugeneruotas aprašymas">
            <a:extLst>
              <a:ext uri="{FF2B5EF4-FFF2-40B4-BE49-F238E27FC236}">
                <a16:creationId xmlns:a16="http://schemas.microsoft.com/office/drawing/2014/main" id="{ACDA7D3F-9456-49C1-A9B3-0260F65C31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00347" y="951406"/>
            <a:ext cx="4860225" cy="2612909"/>
          </a:xfrm>
        </p:spPr>
      </p:pic>
      <p:pic>
        <p:nvPicPr>
          <p:cNvPr id="9" name="Paveikslėlis 9" descr="Paveikslėlis, kuriame yra stalas&#10;&#10;Automatiškai sugeneruotas aprašymas">
            <a:extLst>
              <a:ext uri="{FF2B5EF4-FFF2-40B4-BE49-F238E27FC236}">
                <a16:creationId xmlns:a16="http://schemas.microsoft.com/office/drawing/2014/main" id="{D32A0B78-C7B9-489E-A4AC-0650BF118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384" b="-4"/>
          <a:stretch/>
        </p:blipFill>
        <p:spPr>
          <a:xfrm>
            <a:off x="3296760" y="3745329"/>
            <a:ext cx="2776492" cy="2517646"/>
          </a:xfrm>
          <a:prstGeom prst="rect">
            <a:avLst/>
          </a:prstGeom>
        </p:spPr>
      </p:pic>
      <p:pic>
        <p:nvPicPr>
          <p:cNvPr id="7" name="Paveikslėlis 7" descr="Paveikslėlis, kuriame yra asmuo, vidinis, sėdėjimas, siena&#10;&#10;Automatiškai sugeneruotas aprašymas">
            <a:extLst>
              <a:ext uri="{FF2B5EF4-FFF2-40B4-BE49-F238E27FC236}">
                <a16:creationId xmlns:a16="http://schemas.microsoft.com/office/drawing/2014/main" id="{3A61E8F1-4654-45D4-B42B-AB18371E7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01" r="6883" b="-4"/>
          <a:stretch/>
        </p:blipFill>
        <p:spPr>
          <a:xfrm>
            <a:off x="525715" y="3745329"/>
            <a:ext cx="2776492" cy="2517646"/>
          </a:xfrm>
          <a:prstGeom prst="rect">
            <a:avLst/>
          </a:prstGeom>
        </p:spPr>
      </p:pic>
      <p:pic>
        <p:nvPicPr>
          <p:cNvPr id="10" name="Paveikslėlis 11" descr="Paveikslėlis, kuriame yra žinutė, vidinis, žirklės, asmuo&#10;&#10;Automatiškai sugeneruotas aprašymas">
            <a:extLst>
              <a:ext uri="{FF2B5EF4-FFF2-40B4-BE49-F238E27FC236}">
                <a16:creationId xmlns:a16="http://schemas.microsoft.com/office/drawing/2014/main" id="{03800D84-AE63-4E36-8F0E-67E822D34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43" r="14140" b="-4"/>
          <a:stretch/>
        </p:blipFill>
        <p:spPr>
          <a:xfrm>
            <a:off x="6073146" y="3745329"/>
            <a:ext cx="2772799" cy="2517646"/>
          </a:xfrm>
          <a:prstGeom prst="rect">
            <a:avLst/>
          </a:prstGeom>
        </p:spPr>
      </p:pic>
      <p:pic>
        <p:nvPicPr>
          <p:cNvPr id="12" name="Paveikslėlis 16" descr="Paveikslėlis, kuriame yra žinutė, stalas, vidinis, asmuo&#10;&#10;Automatiškai sugeneruotas aprašymas">
            <a:extLst>
              <a:ext uri="{FF2B5EF4-FFF2-40B4-BE49-F238E27FC236}">
                <a16:creationId xmlns:a16="http://schemas.microsoft.com/office/drawing/2014/main" id="{709620C8-6026-4A6E-9D79-BA65653423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658" b="19734"/>
          <a:stretch/>
        </p:blipFill>
        <p:spPr>
          <a:xfrm>
            <a:off x="8845945" y="3745329"/>
            <a:ext cx="2772799" cy="2517646"/>
          </a:xfrm>
          <a:prstGeom prst="rect">
            <a:avLst/>
          </a:prstGeom>
        </p:spPr>
      </p:pic>
      <p:sp>
        <p:nvSpPr>
          <p:cNvPr id="117" name="Freeform: Shape 101">
            <a:extLst>
              <a:ext uri="{FF2B5EF4-FFF2-40B4-BE49-F238E27FC236}">
                <a16:creationId xmlns:a16="http://schemas.microsoft.com/office/drawing/2014/main" id="{E1BEDD21-8CC9-4E04-B8CF-CE59786DF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8" name="Group 103">
            <a:extLst>
              <a:ext uri="{FF2B5EF4-FFF2-40B4-BE49-F238E27FC236}">
                <a16:creationId xmlns:a16="http://schemas.microsoft.com/office/drawing/2014/main" id="{A6DA475A-533E-4A16-A83E-0171FFB6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EB076CD-5E1A-4B4E-8434-EB36C96CD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19" name="Freeform: Shape 105">
              <a:extLst>
                <a:ext uri="{FF2B5EF4-FFF2-40B4-BE49-F238E27FC236}">
                  <a16:creationId xmlns:a16="http://schemas.microsoft.com/office/drawing/2014/main" id="{F6EB8026-10C9-4869-9F11-AD4C064F9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49D45E4-020D-4F13-BA0F-A5307EA2A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08" name="Graphic 12">
              <a:extLst>
                <a:ext uri="{FF2B5EF4-FFF2-40B4-BE49-F238E27FC236}">
                  <a16:creationId xmlns:a16="http://schemas.microsoft.com/office/drawing/2014/main" id="{9C88C3FA-F709-4D00-9E6D-882DB1E28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Graphic 15">
              <a:extLst>
                <a:ext uri="{FF2B5EF4-FFF2-40B4-BE49-F238E27FC236}">
                  <a16:creationId xmlns:a16="http://schemas.microsoft.com/office/drawing/2014/main" id="{7EDA809C-8B77-4778-9050-82BA49976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Graphic 15">
              <a:extLst>
                <a:ext uri="{FF2B5EF4-FFF2-40B4-BE49-F238E27FC236}">
                  <a16:creationId xmlns:a16="http://schemas.microsoft.com/office/drawing/2014/main" id="{592CBFFA-9E14-4482-8D59-A989BAD45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801BD80-BE9E-4AFB-BEF4-435B40BD2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567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2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3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5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BEC0A6C-8721-4809-A48A-35824BA4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01" y="544840"/>
            <a:ext cx="6475228" cy="15036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Prakartėlės gaminimas</a:t>
            </a: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13E5F285-BD95-4989-B20B-77899015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3" name="Paveikslėlis 53" descr="Paveikslėlis, kuriame yra žinutė, stalas, asmuo, vidinis&#10;&#10;Automatiškai sugeneruotas aprašymas">
            <a:extLst>
              <a:ext uri="{FF2B5EF4-FFF2-40B4-BE49-F238E27FC236}">
                <a16:creationId xmlns:a16="http://schemas.microsoft.com/office/drawing/2014/main" id="{6C88F5B2-F88E-4556-A083-4024E99AC6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3975" y="3044224"/>
            <a:ext cx="4981394" cy="2824790"/>
          </a:xfrm>
        </p:spPr>
      </p:pic>
      <p:pic>
        <p:nvPicPr>
          <p:cNvPr id="42" name="Paveikslėlis 43" descr="Paveikslėlis, kuriame yra mėlyna&#10;&#10;Automatiškai sugeneruotas aprašymas">
            <a:extLst>
              <a:ext uri="{FF2B5EF4-FFF2-40B4-BE49-F238E27FC236}">
                <a16:creationId xmlns:a16="http://schemas.microsoft.com/office/drawing/2014/main" id="{D3CAA7EC-8D7A-47ED-AE32-FFA8D803D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4015"/>
          <a:stretch/>
        </p:blipFill>
        <p:spPr>
          <a:xfrm>
            <a:off x="8656613" y="3339089"/>
            <a:ext cx="2978791" cy="1441653"/>
          </a:xfrm>
          <a:prstGeom prst="rect">
            <a:avLst/>
          </a:prstGeom>
        </p:spPr>
      </p:pic>
      <p:pic>
        <p:nvPicPr>
          <p:cNvPr id="6" name="Paveikslėlis 41" descr="Paveikslėlis, kuriame yra vidinis&#10;&#10;Automatiškai sugeneruotas aprašymas">
            <a:extLst>
              <a:ext uri="{FF2B5EF4-FFF2-40B4-BE49-F238E27FC236}">
                <a16:creationId xmlns:a16="http://schemas.microsoft.com/office/drawing/2014/main" id="{697FC77D-6FB4-4216-98B6-DE1E515E37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3" b="14015"/>
          <a:stretch/>
        </p:blipFill>
        <p:spPr>
          <a:xfrm>
            <a:off x="8656612" y="1908181"/>
            <a:ext cx="2978791" cy="1441653"/>
          </a:xfrm>
          <a:prstGeom prst="rect">
            <a:avLst/>
          </a:prstGeom>
        </p:spPr>
      </p:pic>
      <p:pic>
        <p:nvPicPr>
          <p:cNvPr id="5" name="Paveikslėlis 5" descr="Paveikslėlis, kuriame yra vidinis, mėlyna&#10;&#10;Automatiškai sugeneruotas aprašymas">
            <a:extLst>
              <a:ext uri="{FF2B5EF4-FFF2-40B4-BE49-F238E27FC236}">
                <a16:creationId xmlns:a16="http://schemas.microsoft.com/office/drawing/2014/main" id="{47696C7B-5068-44AD-959C-3FC07DC20B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55" r="3" b="760"/>
          <a:stretch/>
        </p:blipFill>
        <p:spPr>
          <a:xfrm>
            <a:off x="8654286" y="473350"/>
            <a:ext cx="2978791" cy="1441653"/>
          </a:xfrm>
          <a:prstGeom prst="rect">
            <a:avLst/>
          </a:prstGeom>
        </p:spPr>
      </p:pic>
      <p:grpSp>
        <p:nvGrpSpPr>
          <p:cNvPr id="84" name="Graphic 78">
            <a:extLst>
              <a:ext uri="{FF2B5EF4-FFF2-40B4-BE49-F238E27FC236}">
                <a16:creationId xmlns:a16="http://schemas.microsoft.com/office/drawing/2014/main" id="{6C02F4BE-6538-4CAD-B506-5FEB41D3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5" name="Graphic 78">
              <a:extLst>
                <a:ext uri="{FF2B5EF4-FFF2-40B4-BE49-F238E27FC236}">
                  <a16:creationId xmlns:a16="http://schemas.microsoft.com/office/drawing/2014/main" id="{3937246C-D7B5-4CC9-B979-0999DFD5B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aphic 78">
              <a:extLst>
                <a:ext uri="{FF2B5EF4-FFF2-40B4-BE49-F238E27FC236}">
                  <a16:creationId xmlns:a16="http://schemas.microsoft.com/office/drawing/2014/main" id="{559392DF-C926-44F7-920D-C232D60C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87" name="Graphic 78">
                <a:extLst>
                  <a:ext uri="{FF2B5EF4-FFF2-40B4-BE49-F238E27FC236}">
                    <a16:creationId xmlns:a16="http://schemas.microsoft.com/office/drawing/2014/main" id="{437FE2E3-579D-4AA7-8775-C78D1D5631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Graphic 78">
                <a:extLst>
                  <a:ext uri="{FF2B5EF4-FFF2-40B4-BE49-F238E27FC236}">
                    <a16:creationId xmlns:a16="http://schemas.microsoft.com/office/drawing/2014/main" id="{A6A05323-CAFA-4D34-83D6-3B23B0208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Graphic 78">
                <a:extLst>
                  <a:ext uri="{FF2B5EF4-FFF2-40B4-BE49-F238E27FC236}">
                    <a16:creationId xmlns:a16="http://schemas.microsoft.com/office/drawing/2014/main" id="{D49C45E0-CA07-4FD4-9097-BF313F498A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Graphic 78">
                <a:extLst>
                  <a:ext uri="{FF2B5EF4-FFF2-40B4-BE49-F238E27FC236}">
                    <a16:creationId xmlns:a16="http://schemas.microsoft.com/office/drawing/2014/main" id="{1EC741B7-EEE8-43D3-9F8E-C2B4DD19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4" name="Paveikslėlis 52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id="{CF9A6EC9-DF1B-4B22-8B60-5A40403F02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043" r="1" b="41333"/>
          <a:stretch/>
        </p:blipFill>
        <p:spPr>
          <a:xfrm>
            <a:off x="8656613" y="4777845"/>
            <a:ext cx="2978791" cy="1441982"/>
          </a:xfrm>
          <a:prstGeom prst="rect">
            <a:avLst/>
          </a:prstGeom>
        </p:spPr>
      </p:pic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6B6061A8-D267-4967-AF47-C3CC4513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28991" y="5666038"/>
            <a:ext cx="2863005" cy="1197641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2DB770A-658D-4212-9BF2-236070D5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143681" y="5660353"/>
            <a:ext cx="886141" cy="802496"/>
            <a:chOff x="10948005" y="3272152"/>
            <a:chExt cx="868640" cy="786648"/>
          </a:xfrm>
          <a:solidFill>
            <a:schemeClr val="accent6"/>
          </a:solidFill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9B99195-76A3-4B90-8F45-BAEF05699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1029419-581A-4B40-B3E3-BD5931F99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8F181C6-C3A7-463D-B837-E6FB1B08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8" name="Graphic 12">
              <a:extLst>
                <a:ext uri="{FF2B5EF4-FFF2-40B4-BE49-F238E27FC236}">
                  <a16:creationId xmlns:a16="http://schemas.microsoft.com/office/drawing/2014/main" id="{FB6F6AFA-67F5-4D3A-839B-6B3980B6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Graphic 15">
              <a:extLst>
                <a:ext uri="{FF2B5EF4-FFF2-40B4-BE49-F238E27FC236}">
                  <a16:creationId xmlns:a16="http://schemas.microsoft.com/office/drawing/2014/main" id="{E9F49015-3756-46EC-AF1A-2F33219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Graphic 15">
              <a:extLst>
                <a:ext uri="{FF2B5EF4-FFF2-40B4-BE49-F238E27FC236}">
                  <a16:creationId xmlns:a16="http://schemas.microsoft.com/office/drawing/2014/main" id="{44C1E606-364B-4793-83A8-61AC96EDB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D62BB33-881E-4E43-A746-75C1E7C32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94898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11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oup 13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5" name="Freeform: Shape 14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3" name="Freeform: Shape 15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Freeform: Shape 22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8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2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74" name="Rectangle 32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B5E8871-8361-4AA7-83D2-0364DFB0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122363"/>
            <a:ext cx="4757587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Naujų maldos formų ieškojimas</a:t>
            </a:r>
          </a:p>
        </p:txBody>
      </p:sp>
      <p:sp>
        <p:nvSpPr>
          <p:cNvPr id="75" name="Freeform: Shape 34">
            <a:extLst>
              <a:ext uri="{FF2B5EF4-FFF2-40B4-BE49-F238E27FC236}">
                <a16:creationId xmlns:a16="http://schemas.microsoft.com/office/drawing/2014/main" id="{8972B65B-8AFA-4B5C-BFC6-E443F3777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6" name="Graphic 78">
            <a:extLst>
              <a:ext uri="{FF2B5EF4-FFF2-40B4-BE49-F238E27FC236}">
                <a16:creationId xmlns:a16="http://schemas.microsoft.com/office/drawing/2014/main" id="{8B32F32D-2578-47BA-A8C8-B9CC3F8A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7" name="Graphic 78">
              <a:extLst>
                <a:ext uri="{FF2B5EF4-FFF2-40B4-BE49-F238E27FC236}">
                  <a16:creationId xmlns:a16="http://schemas.microsoft.com/office/drawing/2014/main" id="{FE39C5A6-D000-4F68-8942-DD0D6D6F8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aphic 78">
              <a:extLst>
                <a:ext uri="{FF2B5EF4-FFF2-40B4-BE49-F238E27FC236}">
                  <a16:creationId xmlns:a16="http://schemas.microsoft.com/office/drawing/2014/main" id="{E89890B6-1232-480B-A1E4-4EE4897F6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AA2A92B4-DD5E-4659-876C-CEF27D8A33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CB3716F9-57FA-4E55-B926-D141DFDE7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6E65CA48-F624-4AAA-B08C-4D030E798B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5AB96607-3A57-4F71-87E5-C0D546FEBF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aveikslėlis 7" descr="Paveikslėlis, kuriame yra žinutė, siena, vidinis, grupė&#10;&#10;Automatiškai sugeneruotas aprašymas">
            <a:extLst>
              <a:ext uri="{FF2B5EF4-FFF2-40B4-BE49-F238E27FC236}">
                <a16:creationId xmlns:a16="http://schemas.microsoft.com/office/drawing/2014/main" id="{E44934CD-A0E9-4A1F-8D76-29E71CA3C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54" r="-3" b="-3"/>
          <a:stretch/>
        </p:blipFill>
        <p:spPr>
          <a:xfrm>
            <a:off x="5974868" y="625735"/>
            <a:ext cx="5677184" cy="2803799"/>
          </a:xfrm>
          <a:prstGeom prst="rect">
            <a:avLst/>
          </a:prstGeom>
        </p:spPr>
      </p:pic>
      <p:pic>
        <p:nvPicPr>
          <p:cNvPr id="5" name="Paveikslėlis 5" descr="Paveikslėlis, kuriame yra žinutė, vidinis, asmuo, grupė&#10;&#10;Automatiškai sugeneruotas aprašymas">
            <a:extLst>
              <a:ext uri="{FF2B5EF4-FFF2-40B4-BE49-F238E27FC236}">
                <a16:creationId xmlns:a16="http://schemas.microsoft.com/office/drawing/2014/main" id="{97AA23DA-83A0-4A5E-997D-BDB5B56EB7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9537" r="-1" b="26192"/>
          <a:stretch/>
        </p:blipFill>
        <p:spPr>
          <a:xfrm>
            <a:off x="8810584" y="3428999"/>
            <a:ext cx="2841473" cy="2803799"/>
          </a:xfrm>
          <a:prstGeom prst="rect">
            <a:avLst/>
          </a:prstGeom>
        </p:spPr>
      </p:pic>
      <p:pic>
        <p:nvPicPr>
          <p:cNvPr id="6" name="Paveikslėlis 6" descr="Paveikslėlis, kuriame yra žinutė, suolas&#10;&#10;Automatiškai sugeneruotas aprašymas">
            <a:extLst>
              <a:ext uri="{FF2B5EF4-FFF2-40B4-BE49-F238E27FC236}">
                <a16:creationId xmlns:a16="http://schemas.microsoft.com/office/drawing/2014/main" id="{8785A665-CDCA-4C9B-9315-547BA80D21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16551" r="-1" b="29178"/>
          <a:stretch/>
        </p:blipFill>
        <p:spPr>
          <a:xfrm>
            <a:off x="5974875" y="3428999"/>
            <a:ext cx="2841473" cy="2803799"/>
          </a:xfrm>
          <a:prstGeom prst="rect">
            <a:avLst/>
          </a:prstGeom>
        </p:spPr>
      </p:pic>
      <p:sp>
        <p:nvSpPr>
          <p:cNvPr id="79" name="Freeform: Shape 44">
            <a:extLst>
              <a:ext uri="{FF2B5EF4-FFF2-40B4-BE49-F238E27FC236}">
                <a16:creationId xmlns:a16="http://schemas.microsoft.com/office/drawing/2014/main" id="{286E5E1D-FD49-448F-83C8-E06466BE5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99042" y="4930329"/>
            <a:ext cx="4292956" cy="1927671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0" name="Group 46">
            <a:extLst>
              <a:ext uri="{FF2B5EF4-FFF2-40B4-BE49-F238E27FC236}">
                <a16:creationId xmlns:a16="http://schemas.microsoft.com/office/drawing/2014/main" id="{D82E7BA0-A7BA-4C61-9D6F-5345A5405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447993" y="5742897"/>
            <a:ext cx="886141" cy="802496"/>
            <a:chOff x="10948005" y="3272152"/>
            <a:chExt cx="868640" cy="78664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5369E81-3115-4284-995E-F753EB421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1" name="Freeform: Shape 48">
              <a:extLst>
                <a:ext uri="{FF2B5EF4-FFF2-40B4-BE49-F238E27FC236}">
                  <a16:creationId xmlns:a16="http://schemas.microsoft.com/office/drawing/2014/main" id="{44729589-1C6A-4995-83DB-3C8AC2B8D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A966D0D-0B99-4534-8150-ECA25F804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Graphic 12">
              <a:extLst>
                <a:ext uri="{FF2B5EF4-FFF2-40B4-BE49-F238E27FC236}">
                  <a16:creationId xmlns:a16="http://schemas.microsoft.com/office/drawing/2014/main" id="{7DC8EDF8-9492-4A6B-8050-A6B44F11B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15">
              <a:extLst>
                <a:ext uri="{FF2B5EF4-FFF2-40B4-BE49-F238E27FC236}">
                  <a16:creationId xmlns:a16="http://schemas.microsoft.com/office/drawing/2014/main" id="{13B4EDF3-5414-4F6E-8824-4FDC7BFD5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6CE204CE-5738-4712-8E02-CF746C010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2369023-4235-4E1E-A424-EA0EA83DE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96391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3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Freeform: Shape 25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9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25" name="Rectangle 35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95045AF-8A69-4E9B-A8E2-1EC28BA94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67930" cy="18487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/>
              <a:t>Kalėdinio pasakojimo skaitymas vaidmenimis </a:t>
            </a:r>
          </a:p>
        </p:txBody>
      </p:sp>
      <p:sp>
        <p:nvSpPr>
          <p:cNvPr id="27" name="Freeform: Shape 37">
            <a:extLst>
              <a:ext uri="{FF2B5EF4-FFF2-40B4-BE49-F238E27FC236}">
                <a16:creationId xmlns:a16="http://schemas.microsoft.com/office/drawing/2014/main" id="{13E5F285-BD95-4989-B20B-77899015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0" name="Graphic 78">
            <a:extLst>
              <a:ext uri="{FF2B5EF4-FFF2-40B4-BE49-F238E27FC236}">
                <a16:creationId xmlns:a16="http://schemas.microsoft.com/office/drawing/2014/main" id="{6C02F4BE-6538-4CAD-B506-5FEB41D3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1" name="Graphic 78">
              <a:extLst>
                <a:ext uri="{FF2B5EF4-FFF2-40B4-BE49-F238E27FC236}">
                  <a16:creationId xmlns:a16="http://schemas.microsoft.com/office/drawing/2014/main" id="{3937246C-D7B5-4CC9-B979-0999DFD5B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aphic 78">
              <a:extLst>
                <a:ext uri="{FF2B5EF4-FFF2-40B4-BE49-F238E27FC236}">
                  <a16:creationId xmlns:a16="http://schemas.microsoft.com/office/drawing/2014/main" id="{559392DF-C926-44F7-920D-C232D60C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437FE2E3-579D-4AA7-8775-C78D1D5631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A6A05323-CAFA-4D34-83D6-3B23B0208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Graphic 78">
                <a:extLst>
                  <a:ext uri="{FF2B5EF4-FFF2-40B4-BE49-F238E27FC236}">
                    <a16:creationId xmlns:a16="http://schemas.microsoft.com/office/drawing/2014/main" id="{D49C45E0-CA07-4FD4-9097-BF313F498A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Graphic 78">
                <a:extLst>
                  <a:ext uri="{FF2B5EF4-FFF2-40B4-BE49-F238E27FC236}">
                    <a16:creationId xmlns:a16="http://schemas.microsoft.com/office/drawing/2014/main" id="{1EC741B7-EEE8-43D3-9F8E-C2B4DD19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BC4971D-DDDA-4550-A130-137194662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701" y="5211593"/>
            <a:ext cx="5041100" cy="80480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800" dirty="0" err="1"/>
              <a:t>Mokytoja</a:t>
            </a:r>
            <a:r>
              <a:rPr lang="en-US" sz="2800" dirty="0"/>
              <a:t> Rima </a:t>
            </a:r>
            <a:r>
              <a:rPr lang="en-US" sz="2800" dirty="0" err="1"/>
              <a:t>Malavickienė</a:t>
            </a:r>
            <a:endParaRPr lang="lt-LT"/>
          </a:p>
        </p:txBody>
      </p:sp>
      <p:pic>
        <p:nvPicPr>
          <p:cNvPr id="7" name="Paveikslėlis 7" descr="Paveikslėlis, kuriame yra asmuo, vidinis, žmonės, stovimas&#10;&#10;Automatiškai sugeneruotas aprašymas">
            <a:extLst>
              <a:ext uri="{FF2B5EF4-FFF2-40B4-BE49-F238E27FC236}">
                <a16:creationId xmlns:a16="http://schemas.microsoft.com/office/drawing/2014/main" id="{FDDC3435-44B8-44C5-AAC2-4BBE15559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2225"/>
          <a:stretch/>
        </p:blipFill>
        <p:spPr>
          <a:xfrm>
            <a:off x="5980741" y="562424"/>
            <a:ext cx="2827332" cy="2870663"/>
          </a:xfrm>
          <a:prstGeom prst="rect">
            <a:avLst/>
          </a:prstGeom>
        </p:spPr>
      </p:pic>
      <p:pic>
        <p:nvPicPr>
          <p:cNvPr id="8" name="Paveikslėlis 8" descr="Paveikslėlis, kuriame yra asmuo, vidinis, siena, grindys&#10;&#10;Automatiškai sugeneruotas aprašymas">
            <a:extLst>
              <a:ext uri="{FF2B5EF4-FFF2-40B4-BE49-F238E27FC236}">
                <a16:creationId xmlns:a16="http://schemas.microsoft.com/office/drawing/2014/main" id="{AA2AD179-209E-4A00-9B9C-54A07173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r="23755" b="4"/>
          <a:stretch/>
        </p:blipFill>
        <p:spPr>
          <a:xfrm>
            <a:off x="8808073" y="562423"/>
            <a:ext cx="2827332" cy="2870663"/>
          </a:xfrm>
          <a:prstGeom prst="rect">
            <a:avLst/>
          </a:prstGeom>
        </p:spPr>
      </p:pic>
      <p:pic>
        <p:nvPicPr>
          <p:cNvPr id="5" name="Paveikslėlis 5" descr="Paveikslėlis, kuriame yra asmuo, vidinis, siena, stovimas&#10;&#10;Automatiškai sugeneruotas aprašymas">
            <a:extLst>
              <a:ext uri="{FF2B5EF4-FFF2-40B4-BE49-F238E27FC236}">
                <a16:creationId xmlns:a16="http://schemas.microsoft.com/office/drawing/2014/main" id="{42B15FAD-F130-4DB3-AD7D-37A8DAEE6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97" r="12754" b="1"/>
          <a:stretch/>
        </p:blipFill>
        <p:spPr>
          <a:xfrm>
            <a:off x="5980742" y="3431192"/>
            <a:ext cx="2845057" cy="2770351"/>
          </a:xfrm>
          <a:prstGeom prst="rect">
            <a:avLst/>
          </a:prstGeom>
        </p:spPr>
      </p:pic>
      <p:pic>
        <p:nvPicPr>
          <p:cNvPr id="6" name="Paveikslėlis 6" descr="Paveikslėlis, kuriame yra asmuo, siena, vidinis, stovimas&#10;&#10;Automatiškai sugeneruotas aprašymas">
            <a:extLst>
              <a:ext uri="{FF2B5EF4-FFF2-40B4-BE49-F238E27FC236}">
                <a16:creationId xmlns:a16="http://schemas.microsoft.com/office/drawing/2014/main" id="{5FDE8D1B-DECE-49F7-AF58-4C3805A4F0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0030" r="21421" b="1"/>
          <a:stretch/>
        </p:blipFill>
        <p:spPr>
          <a:xfrm>
            <a:off x="8790347" y="3431192"/>
            <a:ext cx="2845057" cy="2770351"/>
          </a:xfrm>
          <a:prstGeom prst="rect">
            <a:avLst/>
          </a:prstGeom>
        </p:spPr>
      </p:pic>
      <p:sp>
        <p:nvSpPr>
          <p:cNvPr id="37" name="Freeform: Shape 47">
            <a:extLst>
              <a:ext uri="{FF2B5EF4-FFF2-40B4-BE49-F238E27FC236}">
                <a16:creationId xmlns:a16="http://schemas.microsoft.com/office/drawing/2014/main" id="{6B6061A8-D267-4967-AF47-C3CC4513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28992" y="4941168"/>
            <a:ext cx="2863005" cy="1916832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2DB770A-658D-4212-9BF2-236070D5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195345" y="5498330"/>
            <a:ext cx="886141" cy="802496"/>
            <a:chOff x="10948005" y="3272152"/>
            <a:chExt cx="868640" cy="78664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9B99195-76A3-4B90-8F45-BAEF05699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1029419-581A-4B40-B3E3-BD5931F99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8F181C6-C3A7-463D-B837-E6FB1B08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4" name="Graphic 12">
              <a:extLst>
                <a:ext uri="{FF2B5EF4-FFF2-40B4-BE49-F238E27FC236}">
                  <a16:creationId xmlns:a16="http://schemas.microsoft.com/office/drawing/2014/main" id="{FB6F6AFA-67F5-4D3A-839B-6B3980B6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Graphic 15">
              <a:extLst>
                <a:ext uri="{FF2B5EF4-FFF2-40B4-BE49-F238E27FC236}">
                  <a16:creationId xmlns:a16="http://schemas.microsoft.com/office/drawing/2014/main" id="{E9F49015-3756-46EC-AF1A-2F33219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Graphic 15">
              <a:extLst>
                <a:ext uri="{FF2B5EF4-FFF2-40B4-BE49-F238E27FC236}">
                  <a16:creationId xmlns:a16="http://schemas.microsoft.com/office/drawing/2014/main" id="{44C1E606-364B-4793-83A8-61AC96EDB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D62BB33-881E-4E43-A746-75C1E7C32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4728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98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83C2166-E279-410A-A22B-77A6BDFC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696952"/>
            <a:ext cx="10077196" cy="821794"/>
          </a:xfrm>
        </p:spPr>
        <p:txBody>
          <a:bodyPr>
            <a:normAutofit/>
          </a:bodyPr>
          <a:lstStyle/>
          <a:p>
            <a:r>
              <a:rPr lang="lt-LT" dirty="0">
                <a:ea typeface="+mj-lt"/>
                <a:cs typeface="+mj-lt"/>
              </a:rPr>
              <a:t>Idėjos popietei su kolegomis</a:t>
            </a:r>
            <a:endParaRPr lang="lt-LT" i="0">
              <a:ea typeface="+mj-lt"/>
              <a:cs typeface="+mj-lt"/>
            </a:endParaRPr>
          </a:p>
          <a:p>
            <a:endParaRPr lang="lt-LT" dirty="0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BC3D4A83-1EFA-4B2C-B330-849E35895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1708814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2" name="Graphic 78">
              <a:extLst>
                <a:ext uri="{FF2B5EF4-FFF2-40B4-BE49-F238E27FC236}">
                  <a16:creationId xmlns:a16="http://schemas.microsoft.com/office/drawing/2014/main" id="{3508E11F-ACA4-405C-A9FA-2577500EA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aphic 78">
              <a:extLst>
                <a:ext uri="{FF2B5EF4-FFF2-40B4-BE49-F238E27FC236}">
                  <a16:creationId xmlns:a16="http://schemas.microsoft.com/office/drawing/2014/main" id="{82B1CDA4-B2EA-4968-8276-0552D6D74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F4337472-CDEB-4AFE-BBB9-5A11CA470D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Graphic 78">
                <a:extLst>
                  <a:ext uri="{FF2B5EF4-FFF2-40B4-BE49-F238E27FC236}">
                    <a16:creationId xmlns:a16="http://schemas.microsoft.com/office/drawing/2014/main" id="{6CD67A6D-EAE7-4891-ACC9-4AC0CCF44A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F1769489-D4BC-4B3B-9E23-87FCFDAB4E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13E13021-8923-4A4D-84FA-DA886E2924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84683" y="5165905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8" name="Turinio vietos rezervavimo ženklas 2">
            <a:extLst>
              <a:ext uri="{FF2B5EF4-FFF2-40B4-BE49-F238E27FC236}">
                <a16:creationId xmlns:a16="http://schemas.microsoft.com/office/drawing/2014/main" id="{ADA7EF88-9C6B-4B22-A80A-EFA297E3EF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336219"/>
              </p:ext>
            </p:extLst>
          </p:nvPr>
        </p:nvGraphicFramePr>
        <p:xfrm>
          <a:off x="525462" y="1804163"/>
          <a:ext cx="11004385" cy="440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38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9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42D98E1-37D2-4470-BF74-845E8979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A5F89322-FA1C-4688-97B7-AF5FE764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92" y="775402"/>
            <a:ext cx="5512288" cy="26120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/>
              <a:t>Mąstymas</a:t>
            </a:r>
            <a:r>
              <a:rPr lang="en-US" b="1" dirty="0"/>
              <a:t> „</a:t>
            </a:r>
            <a:r>
              <a:rPr lang="en-US" b="1" dirty="0" err="1"/>
              <a:t>Pažinti</a:t>
            </a:r>
            <a:r>
              <a:rPr lang="en-US" b="1" dirty="0"/>
              <a:t> </a:t>
            </a:r>
            <a:r>
              <a:rPr lang="en-US" b="1" dirty="0" err="1"/>
              <a:t>Kūrėją</a:t>
            </a:r>
            <a:r>
              <a:rPr lang="en-US" b="1" dirty="0"/>
              <a:t>: </a:t>
            </a:r>
            <a:r>
              <a:rPr lang="en-US" b="1" dirty="0" err="1"/>
              <a:t>pojūčių</a:t>
            </a:r>
            <a:r>
              <a:rPr lang="en-US" b="1" dirty="0"/>
              <a:t> </a:t>
            </a:r>
            <a:r>
              <a:rPr lang="en-US" b="1" dirty="0" err="1"/>
              <a:t>galia</a:t>
            </a:r>
            <a:r>
              <a:rPr lang="en-US" b="1" dirty="0"/>
              <a:t>“  (</a:t>
            </a:r>
            <a:r>
              <a:rPr lang="en-US" dirty="0" err="1"/>
              <a:t>mąstymo</a:t>
            </a:r>
            <a:r>
              <a:rPr lang="en-US" dirty="0"/>
              <a:t> </a:t>
            </a:r>
            <a:r>
              <a:rPr lang="en-US" dirty="0" err="1"/>
              <a:t>tekstas</a:t>
            </a:r>
            <a:r>
              <a:rPr lang="en-US" dirty="0"/>
              <a:t> </a:t>
            </a:r>
            <a:r>
              <a:rPr lang="en-US" dirty="0" err="1"/>
              <a:t>pridedamas</a:t>
            </a:r>
            <a:r>
              <a:rPr lang="en-US" dirty="0"/>
              <a:t>)</a:t>
            </a:r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2EDC2578-BDB0-4118-975D-CFCE02823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3724" y="77610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FB6536F0-4A9C-46C9-96E9-22CBB33E6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DFD6A33A-F889-42D7-ADC2-DD9B88DF0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C375AFD7-9E86-4D19-B86E-C936D33B0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4102C78E-31A2-4DB3-8790-415EB0B48A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4F3E144D-8167-438A-B67F-50F5D9C0C3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4BE2135F-02C1-449F-B195-232E9AFDD6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aveikslėlis 9" descr="Paveikslėlis, kuriame yra stalas, asmuo, vidinis, sėdėjimas&#10;&#10;Automatiškai sugeneruotas aprašymas">
            <a:extLst>
              <a:ext uri="{FF2B5EF4-FFF2-40B4-BE49-F238E27FC236}">
                <a16:creationId xmlns:a16="http://schemas.microsoft.com/office/drawing/2014/main" id="{0F1FA696-F0D6-4FE5-928C-2C1631CC1E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393" y="999673"/>
            <a:ext cx="3950601" cy="2617788"/>
          </a:xfrm>
        </p:spPr>
      </p:pic>
      <p:pic>
        <p:nvPicPr>
          <p:cNvPr id="8" name="Paveikslėlis 8" descr="Paveikslėlis, kuriame yra žinutė, asmuo, stalas, vidinis&#10;&#10;Automatiškai sugeneruotas aprašymas">
            <a:extLst>
              <a:ext uri="{FF2B5EF4-FFF2-40B4-BE49-F238E27FC236}">
                <a16:creationId xmlns:a16="http://schemas.microsoft.com/office/drawing/2014/main" id="{F4FB0B3E-CA5A-4669-8BEB-D5267E67B2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48" r="7036" b="-4"/>
          <a:stretch/>
        </p:blipFill>
        <p:spPr>
          <a:xfrm>
            <a:off x="3296760" y="3745329"/>
            <a:ext cx="2776492" cy="2517646"/>
          </a:xfrm>
          <a:prstGeom prst="rect">
            <a:avLst/>
          </a:prstGeom>
        </p:spPr>
      </p:pic>
      <p:pic>
        <p:nvPicPr>
          <p:cNvPr id="6" name="Paveikslėlis 6" descr="Paveikslėlis, kuriame yra asmuo, siena, stalas, vidinis&#10;&#10;Automatiškai sugeneruotas aprašymas">
            <a:extLst>
              <a:ext uri="{FF2B5EF4-FFF2-40B4-BE49-F238E27FC236}">
                <a16:creationId xmlns:a16="http://schemas.microsoft.com/office/drawing/2014/main" id="{62A9D1F5-28B2-4F06-A603-34510D8540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26384" b="-4"/>
          <a:stretch/>
        </p:blipFill>
        <p:spPr>
          <a:xfrm>
            <a:off x="525715" y="3745329"/>
            <a:ext cx="2776492" cy="2517646"/>
          </a:xfrm>
          <a:prstGeom prst="rect">
            <a:avLst/>
          </a:prstGeom>
        </p:spPr>
      </p:pic>
      <p:pic>
        <p:nvPicPr>
          <p:cNvPr id="5" name="Paveikslėlis 5" descr="Paveikslėlis, kuriame yra vidinis, stalas, grindys, medžio&#10;&#10;Automatiškai sugeneruotas aprašymas">
            <a:extLst>
              <a:ext uri="{FF2B5EF4-FFF2-40B4-BE49-F238E27FC236}">
                <a16:creationId xmlns:a16="http://schemas.microsoft.com/office/drawing/2014/main" id="{97B59479-0B6B-440D-939C-068259C22C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669" b="21723"/>
          <a:stretch/>
        </p:blipFill>
        <p:spPr>
          <a:xfrm>
            <a:off x="6073146" y="3745329"/>
            <a:ext cx="2772799" cy="2517646"/>
          </a:xfrm>
          <a:prstGeom prst="rect">
            <a:avLst/>
          </a:prstGeom>
        </p:spPr>
      </p:pic>
      <p:pic>
        <p:nvPicPr>
          <p:cNvPr id="7" name="Paveikslėlis 7" descr="Paveikslėlis, kuriame yra žinutė, vidinis, stalas, grindys&#10;&#10;Automatiškai sugeneruotas aprašymas">
            <a:extLst>
              <a:ext uri="{FF2B5EF4-FFF2-40B4-BE49-F238E27FC236}">
                <a16:creationId xmlns:a16="http://schemas.microsoft.com/office/drawing/2014/main" id="{251623C1-778A-451E-9CF7-6F78BABB47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57" r="11126" b="-4"/>
          <a:stretch/>
        </p:blipFill>
        <p:spPr>
          <a:xfrm>
            <a:off x="8845945" y="3745329"/>
            <a:ext cx="2772799" cy="2517646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1BEDD21-8CC9-4E04-B8CF-CE59786DF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DA475A-533E-4A16-A83E-0171FFB6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EB076CD-5E1A-4B4E-8434-EB36C96CD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6EB8026-10C9-4869-9F11-AD4C064F9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D45E4-020D-4F13-BA0F-A5307EA2A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9C88C3FA-F709-4D00-9E6D-882DB1E28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7EDA809C-8B77-4778-9050-82BA49976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592CBFFA-9E14-4482-8D59-A989BAD45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801BD80-BE9E-4AFB-BEF4-435B40BD2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85200278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Custom 101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188</Words>
  <Application>Microsoft Office PowerPoint</Application>
  <PresentationFormat>Plačiaekranė</PresentationFormat>
  <Paragraphs>35</Paragraphs>
  <Slides>14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19" baseType="lpstr">
      <vt:lpstr>Arial</vt:lpstr>
      <vt:lpstr>Avenir Next LT Pro</vt:lpstr>
      <vt:lpstr>Avenir Next LT Pro Light</vt:lpstr>
      <vt:lpstr>Georgia Pro Semibold</vt:lpstr>
      <vt:lpstr>RocaVTI</vt:lpstr>
      <vt:lpstr>Idėjos adventui ir Kalėdoms</vt:lpstr>
      <vt:lpstr>Idėjos darbui su mokiniais pamokose</vt:lpstr>
      <vt:lpstr>Advento kalendoriaus gaminimas </vt:lpstr>
      <vt:lpstr>Advento kalendoriaus gaminimas </vt:lpstr>
      <vt:lpstr>Prakartėlės gaminimas</vt:lpstr>
      <vt:lpstr>Naujų maldos formų ieškojimas</vt:lpstr>
      <vt:lpstr>Kalėdinio pasakojimo skaitymas vaidmenimis </vt:lpstr>
      <vt:lpstr>Idėjos popietei su kolegomis </vt:lpstr>
      <vt:lpstr>Mąstymas „Pažinti Kūrėją: pojūčių galia“  (mąstymo tekstas pridedamas)</vt:lpstr>
      <vt:lpstr>Mąstymas „Šukės" </vt:lpstr>
      <vt:lpstr>Mąstymas „Šukės" </vt:lpstr>
      <vt:lpstr>Mąstymas „Iš nevilties gelmių šaukiuosi Tavęs, Viešpatie!” </vt:lpstr>
      <vt:lpstr>Idėjos mokyklos bendruomenei</vt:lpstr>
      <vt:lpstr>Dėkoju už dėmesį!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/>
  <cp:lastModifiedBy>Vilma Balandienė</cp:lastModifiedBy>
  <cp:revision>305</cp:revision>
  <dcterms:created xsi:type="dcterms:W3CDTF">2021-11-05T08:57:26Z</dcterms:created>
  <dcterms:modified xsi:type="dcterms:W3CDTF">2021-11-25T07:59:16Z</dcterms:modified>
</cp:coreProperties>
</file>